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omments/comment1.xml" ContentType="application/vnd.openxmlformats-officedocument.presentationml.comments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75" r:id="rId6"/>
    <p:sldId id="276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9" r:id="rId18"/>
    <p:sldId id="271" r:id="rId19"/>
    <p:sldId id="270" r:id="rId20"/>
    <p:sldId id="268" r:id="rId21"/>
    <p:sldId id="278" r:id="rId22"/>
    <p:sldId id="295" r:id="rId23"/>
    <p:sldId id="296" r:id="rId24"/>
    <p:sldId id="274" r:id="rId25"/>
    <p:sldId id="272" r:id="rId26"/>
    <p:sldId id="257" r:id="rId27"/>
    <p:sldId id="277" r:id="rId28"/>
    <p:sldId id="288" r:id="rId29"/>
    <p:sldId id="287" r:id="rId30"/>
    <p:sldId id="289" r:id="rId31"/>
    <p:sldId id="273" r:id="rId32"/>
    <p:sldId id="290" r:id="rId33"/>
    <p:sldId id="279" r:id="rId34"/>
    <p:sldId id="282" r:id="rId35"/>
    <p:sldId id="283" r:id="rId36"/>
    <p:sldId id="284" r:id="rId37"/>
    <p:sldId id="291" r:id="rId38"/>
    <p:sldId id="280" r:id="rId39"/>
    <p:sldId id="281" r:id="rId40"/>
    <p:sldId id="292" r:id="rId41"/>
    <p:sldId id="297" r:id="rId42"/>
    <p:sldId id="293" r:id="rId43"/>
    <p:sldId id="298" r:id="rId44"/>
    <p:sldId id="299" r:id="rId45"/>
    <p:sldId id="304" r:id="rId46"/>
    <p:sldId id="301" r:id="rId47"/>
    <p:sldId id="302" r:id="rId48"/>
    <p:sldId id="285" r:id="rId49"/>
    <p:sldId id="286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195AD54-0E7D-412F-95B9-738CBD1158B1}">
          <p14:sldIdLst>
            <p14:sldId id="256"/>
            <p14:sldId id="275"/>
            <p14:sldId id="27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9"/>
            <p14:sldId id="271"/>
            <p14:sldId id="270"/>
            <p14:sldId id="268"/>
            <p14:sldId id="278"/>
            <p14:sldId id="295"/>
            <p14:sldId id="296"/>
            <p14:sldId id="274"/>
            <p14:sldId id="272"/>
            <p14:sldId id="257"/>
            <p14:sldId id="277"/>
            <p14:sldId id="288"/>
            <p14:sldId id="287"/>
            <p14:sldId id="289"/>
            <p14:sldId id="273"/>
            <p14:sldId id="290"/>
            <p14:sldId id="279"/>
            <p14:sldId id="282"/>
            <p14:sldId id="283"/>
            <p14:sldId id="284"/>
            <p14:sldId id="291"/>
            <p14:sldId id="280"/>
            <p14:sldId id="281"/>
            <p14:sldId id="292"/>
            <p14:sldId id="297"/>
            <p14:sldId id="293"/>
            <p14:sldId id="298"/>
            <p14:sldId id="299"/>
            <p14:sldId id="304"/>
            <p14:sldId id="301"/>
            <p14:sldId id="302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UNG, Baron" initials="CB" lastIdx="3" clrIdx="0">
    <p:extLst>
      <p:ext uri="{19B8F6BF-5375-455C-9EA6-DF929625EA0E}">
        <p15:presenceInfo xmlns:p15="http://schemas.microsoft.com/office/powerpoint/2012/main" userId="S::1155127455@link.cuhk.edu.hk::9f55b0d1-4987-4373-89f7-c048f096216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8B8325-E4EA-4372-A811-5343602C207E}" v="866" dt="2021-10-19T12:18:01.6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BC\Documents\GitHub\Seminar\Numerical%20examples\Test%20Function%20Optimization\testFunc_result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BC\Documents\GitHub\Seminar\Numerical%20examples\Test%20Function%20Optimization\testFunc_result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Grad!$I$2:$I$52</cx:f>
        <cx:lvl ptCount="51" formatCode="General">
          <cx:pt idx="0">0.036999999999999998</cx:pt>
          <cx:pt idx="1">0.035999999999999997</cx:pt>
          <cx:pt idx="2">0.071999999999999995</cx:pt>
          <cx:pt idx="3">0.037999999999999999</cx:pt>
          <cx:pt idx="4">0.039</cx:pt>
          <cx:pt idx="5">0.036999999999999998</cx:pt>
          <cx:pt idx="6">0.035999999999999997</cx:pt>
          <cx:pt idx="7">0.035000000000000003</cx:pt>
          <cx:pt idx="8">0.036999999999999998</cx:pt>
          <cx:pt idx="12">0.037999999999999999</cx:pt>
          <cx:pt idx="14">0.035000000000000003</cx:pt>
          <cx:pt idx="15">0.0060000000000000001</cx:pt>
          <cx:pt idx="16">0.01</cx:pt>
          <cx:pt idx="17">0.01</cx:pt>
          <cx:pt idx="18">0.017999999999999999</cx:pt>
          <cx:pt idx="19">0.017999999999999999</cx:pt>
          <cx:pt idx="20">0.012999999999999999</cx:pt>
          <cx:pt idx="21">0.0089999999999999993</cx:pt>
          <cx:pt idx="22">0.0060000000000000001</cx:pt>
          <cx:pt idx="23">0.0060000000000000001</cx:pt>
          <cx:pt idx="33">0.036999999999999998</cx:pt>
          <cx:pt idx="34">0.035000000000000003</cx:pt>
          <cx:pt idx="35">0.0030000000000000001</cx:pt>
          <cx:pt idx="36">0.035999999999999997</cx:pt>
          <cx:pt idx="37">0.035000000000000003</cx:pt>
          <cx:pt idx="38">0.0040000000000000001</cx:pt>
          <cx:pt idx="39">0.029999999999999999</cx:pt>
          <cx:pt idx="40">0.021000000000000001</cx:pt>
          <cx:pt idx="41">0.001</cx:pt>
          <cx:pt idx="47">0.034000000000000002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altLang="zh-TW" sz="12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  <a:ea typeface="新細明體" panose="02020500000000000000" pitchFamily="18" charset="-120"/>
              </a:rPr>
              <a:t>Gradient Descent Runtime (in sec)</a:t>
            </a:r>
            <a:endParaRPr lang="zh-TW" altLang="en-US" sz="12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  <a:ea typeface="新細明體" panose="02020500000000000000" pitchFamily="18" charset="-120"/>
            </a:endParaRPr>
          </a:p>
        </cx:rich>
      </cx:tx>
    </cx:title>
    <cx:plotArea>
      <cx:plotAreaRegion>
        <cx:plotSurface>
          <cx:spPr>
            <a:solidFill>
              <a:schemeClr val="bg1"/>
            </a:solidFill>
          </cx:spPr>
        </cx:plotSurface>
        <cx:series layoutId="boxWhisker" uniqueId="{76697F65-9DBD-42BD-AB10-4D3967A04433}">
          <cx:tx>
            <cx:txData>
              <cx:f>Grad!$I$1</cx:f>
              <cx:v>runtime</cx:v>
            </cx:txData>
          </cx:tx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/>
        <cx:majorGridlines/>
        <cx:tickLabels/>
      </cx:axis>
    </cx:plotArea>
  </cx:chart>
  <cx:spPr>
    <a:solidFill>
      <a:schemeClr val="bg1"/>
    </a:solidFill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Newt!$H$2:$H$19</cx:f>
        <cx:lvl ptCount="18" formatCode="General">
          <cx:pt idx="0">0.042999999999999997</cx:pt>
          <cx:pt idx="1">0.0030000000000000001</cx:pt>
          <cx:pt idx="2">0.002</cx:pt>
          <cx:pt idx="3">0.002</cx:pt>
          <cx:pt idx="4">0.002</cx:pt>
          <cx:pt idx="5">0.002</cx:pt>
          <cx:pt idx="6">0.44700000000000001</cx:pt>
          <cx:pt idx="7">0.26900000000000002</cx:pt>
          <cx:pt idx="8">0.0050000000000000001</cx:pt>
          <cx:pt idx="9">0.050999999999999997</cx:pt>
          <cx:pt idx="11">0.002</cx:pt>
          <cx:pt idx="12">0.040999999999999995</cx:pt>
          <cx:pt idx="13">0.037999999999999999</cx:pt>
          <cx:pt idx="14">0.039</cx:pt>
          <cx:pt idx="16">0.002</cx:pt>
          <cx:pt idx="17">0.001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altLang="zh-TW" sz="1400" b="0" i="0" u="none" strike="noStrike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  <a:ea typeface="新細明體" panose="02020500000000000000" pitchFamily="18" charset="-120"/>
              </a:rPr>
              <a:t>Newton's Method Runtime (in sec)</a:t>
            </a:r>
            <a:endParaRPr lang="zh-TW" alt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  <a:ea typeface="新細明體" panose="02020500000000000000" pitchFamily="18" charset="-120"/>
            </a:endParaRPr>
          </a:p>
        </cx:rich>
      </cx:tx>
    </cx:title>
    <cx:plotArea>
      <cx:plotAreaRegion>
        <cx:series layoutId="boxWhisker" uniqueId="{CAF3E059-F797-485C-982A-5C3B18130A17}">
          <cx:tx>
            <cx:txData>
              <cx:f>Newt!$H$1</cx:f>
              <cx:v>runtime</cx:v>
            </cx:txData>
          </cx:tx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</cx:axis>
      <cx:axis id="1">
        <cx:valScaling/>
        <cx:majorGridlines/>
        <cx:tickLabels/>
      </cx:axis>
    </cx:plotArea>
  </cx:chart>
  <cx:spPr>
    <a:solidFill>
      <a:schemeClr val="bg1"/>
    </a:solidFill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8T15:16:00.514" idx="1">
    <p:pos x="7694" y="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09:40:12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24575,'-2'92'0,"5"102"0,-2-181 0,1 1 0,0-1 0,0 0 0,2 0 0,0 0 0,0-1 0,1 1 0,1-1 0,0 0 0,0-1 0,1 1 0,1-1 0,0-1 0,1 1 0,-1-1 0,2-1 0,0 0 0,0 0 0,0-1 0,13 8 0,42 13 0,-53-25 0,0 0 0,-1 1 0,0 0 0,0 1 0,0 1 0,-1-1 0,19 16 0,-25-15 0,0-1 0,0 1 0,0-1 0,-1 1 0,0 0 0,-1 0 0,1 1 0,-1-1 0,1 8 0,9 70 0,-12-48 0,-2 0 0,-1-1 0,-1 1 0,-19 68 0,5-22 0,-19 50 0,25-99 0,2 1 0,-10 63 0,20-156-1365,0 35-5461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2:51:26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24575,'6'0'0,"3"6"0,5 2 0,1 6 0,4 8 0,5 5 0,5 5 0,-3 3 0,1-4 0,-4-1 0,0-6 0,-4 0 0,2-5 0,-4 2 0,-3 2 0,1-2 0,-2 2 0,-3-3-8191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2:51:31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391 1 24575,'-3'1'0,"-1"0"0,0 0 0,0 0 0,0 1 0,1-1 0,-1 1 0,0 0 0,1 0 0,0 0 0,-1 0 0,1 1 0,0 0 0,0-1 0,1 1 0,-1 0 0,-2 4 0,-41 57 0,40-56 0,-28 47 0,21-31 0,-2-2 0,0 0 0,-21 23 0,2-10-455,-1-2 0,-45 33 0,62-52-6371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2:51:34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24575,'1'-2'0,"-1"-1"0,0 1 0,1 0 0,-1-1 0,1 1 0,0-1 0,0 1 0,0 0 0,0 0 0,0-1 0,1 1 0,-1 0 0,0 0 0,1 0 0,0 1 0,-1-1 0,1 0 0,0 1 0,0-1 0,0 1 0,0-1 0,0 1 0,0 0 0,1 0 0,-1 0 0,0 0 0,1 0 0,-1 0 0,0 1 0,1-1 0,-1 1 0,1 0 0,-1 0 0,1 0 0,-1 0 0,1 0 0,-1 0 0,1 1 0,-1-1 0,0 1 0,1 0 0,-1-1 0,0 1 0,1 0 0,-1 0 0,0 1 0,0-1 0,0 0 0,0 1 0,0-1 0,0 1 0,0 0 0,2 3 0,7 15 0,0 1 0,-2 0 0,0 1 0,-1 0 0,9 45 0,-13-46 0,0-1 0,2 0 0,0 0 0,2-1 0,0 0 0,1 0 0,1-1 0,19 28 0,-25-41-54,0 0-1,0 0 0,1 0 1,-1 0-1,1-1 1,0 0-1,0 0 0,1 0 1,-1-1-1,1 1 1,0-1-1,0-1 0,0 1 1,0-1-1,0 0 0,0 0 1,1-1-1,-1 0 1,1 0-1,-1-1 0,1 1 1,-1-1-1,1-1 1,9-1-1,7-5-6771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2:51:34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358 1 24575,'-4'9'0,"1"-1"0,-2 0 0,1 1 0,-1-2 0,0 1 0,-1-1 0,0 1 0,0-2 0,0 1 0,-1-1 0,0 0 0,-9 6 0,-5 8 0,-11 16 22,1 2-1,2 1 1,-43 78-1,-7 9-1472,66-107-5375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2:51:3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33 24575,'-3'92'0,"1"-53"0,1 1 0,8 72 0,-7-111 0,0-1 0,0 0 0,0 0 0,0 0 0,0 0 0,0 1 0,0-1 0,1 0 0,-1 0 0,0 0 0,0 0 0,0 1 0,0-1 0,0 0 0,0 0 0,0 0 0,0 0 0,1 0 0,-1 0 0,0 1 0,0-1 0,0 0 0,0 0 0,0 0 0,1 0 0,-1 0 0,0 0 0,0 0 0,0 0 0,0 0 0,1 0 0,-1 0 0,0 0 0,0 0 0,0 0 0,0 0 0,1 0 0,-1 0 0,0 0 0,0 0 0,0 0 0,1 0 0,-1 0 0,0 0 0,0 0 0,0 0 0,0 0 0,0 0 0,1-1 0,-1 1 0,0 0 0,0 0 0,0 0 0,0 0 0,0 0 0,0 0 0,1-1 0,-1 1 0,0 0 0,0 0 0,0 0 0,0 0 0,0 0 0,0-1 0,0 1 0,0 0 0,0 0 0,15-22 0,9-26 0,-6-29 0,9-27 0,-26 100 0,1 0 0,0 0 0,-1 0 0,1 0 0,1 1 0,-1-1 0,0 1 0,1-1 0,0 1 0,0 0 0,0 0 0,0 0 0,0 1 0,1-1 0,-1 1 0,1 0 0,-1 0 0,1 0 0,8-3 0,-10 5 0,0-1 0,1 1 0,-1 0 0,0 0 0,1 0 0,-1 1 0,0-1 0,1 0 0,-1 1 0,0 0 0,1-1 0,-1 1 0,0 0 0,0 0 0,0 0 0,0 1 0,0-1 0,0 0 0,0 1 0,0-1 0,0 1 0,-1 0 0,1-1 0,-1 1 0,1 0 0,-1 0 0,0 0 0,1 0 0,-1 0 0,0 0 0,0 1 0,-1-1 0,1 0 0,0 1 0,-1-1 0,0 0 0,1 1 0,-1 4 0,7 102 0,-7-99 0,-1 27 0,-1 1 0,-3 0 0,-13 58 0,16-90 8,1-1 0,0 1 0,1 0 0,-1-1 0,1 1 0,0 0 0,1-1 0,-1 1 0,1-1 0,0 1 0,1 0 0,-1-1 0,1 0 0,3 8 0,-3-10-61,0 0 0,-1-1 0,1 1 0,0-1 0,0 0 0,0 1 0,1-1 0,-1 0 0,0 0 0,1-1 0,-1 1 0,1 0 0,0-1-1,0 0 1,-1 1 0,1-1 0,0 0 0,0-1 0,0 1 0,0 0 0,0-1 0,0 0 0,0 1 0,0-1 0,0 0 0,1-1 0,4 0 0,14-4-6773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8T12:51:49.08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815 1,'0'7,"-6"1,-3 7,1 6,-4 0,-1 3,1 3,-2-2,1 0,-4-4,1 1,3 3,-2-2,1 0,2 3,-1-2,0 0,2 3,-2-3,0 0,2 3,-2-3,0 0,2 2,-3-2,1 0,-3-4,0 2,-3-4,1 2,-2 4,3 4,-4-3,4 1,-3-4,2 0,-2-3,2 2,-1-4,1 3,-1 3,1 5,-1-2,1 0,-2-4,3 0,4 3,-3-2,2 0,-3-3,2 1,2 4,-2-3,1 1,4 4,2-4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8T12:51:50.09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1286 2,'-6'0,"-3"6,-5 3,-1 5,2 7,-2 1,0 1,-2 5,0 3,-2-4,2 0,-3-4,2 0,4 2,-2-2,3 0,-5-3,3 1,2 3,-2-2,2 1,2 4,-3-4,1 1,-4 3,2 3,-4-3,1-1,5 3,-3-5,2 1,-3-4,1 0,3 3,-2-2,2 1,2 3,-3-2,2 0,-5-4,1 2,4 3,-3-3,1 1,3 4,-3-4,1 2,-4-5,2 2,2 2,-2-1,1 0,3 3,-3-2,1 0,-4-4,1 2,-2-4,0 2,5 4,-3-2,2 1,3 3,-3-2,1 0,3 3,-3-3,0 0,3 3,3 3,-4-3,0-1,-4-4,0 0,3 3,-4-3,2 1,-3-3,1 1,3 4,-2-3,1 2,3 2,-3-2,1 0,3 3,-4-3,1 0,3 3,-4-3,1 0,9-4,5-5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8T12:51:51.32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2306 1,'-7'0,"-1"6,-6 3,-1 5,2 7,-3 1,2 1,-4 5,2 3,-4-4,3 0,-3 2,2 2,-2-3,2-2,5 3,-3-5,2 1,4 1,-4-3,1 1,3 3,-3-4,0 1,2 3,-2-4,0 2,2 2,-2-4,0 1,-4 3,1 3,-3-3,2-1,-3 2,2 3,-2-4,2-1,-2 2,3 3,-3-5,2 1,5 1,-3-4,3 1,-4-4,1 0,4 3,-3-2,1 2,3 2,-3-3,1 1,-3-3,0 0,4 4,-3-3,1 1,3 4,-3-4,1 1,3 3,-4 3,1 3,-4 2,2 2,-4-6,1-2,4 1,-1-6,1 1,3 2,-3-4,1 0,-4-2,2 0,3 3,-4-2,2 1,-3-3,1 2,4 2,-4-2,2 2,-3 2,1 4,-2 3,1 2,-3-5,2-1,5 1,-3-5,2-1,3 3,-2-3,0-1,2 4,-2 3,0 2,3 3,-4-5,1-1,-4-6,2 0,2 2,-2 3,1 4,2 2,-1-5,0 0,2 0,-2 3,0 1,2 2,-3-5,1-1,3 0,3 2,-4-4,0-1,3 2,1 2,-3-4,-1 1,2 1,2 2,-4-3,1 0,1 1,2 2,-4-3,0-1,2 3,-4 1,0 3,3 2,-4-5,1-2,2 2,-3-5,1-1,3 3,2 3,-3-4,0 0,2 2,2 3,-3-5,-1 1,3 1,-5-4,0 1,2 2,4 2,-5-3,1 0,2 3,-3-5,-1 1,2 2,-2-4,-1 1,4 3,-4-4,1 2,3 1,-4-2,1 0,2 3,-2-4,0 1,2 3,4-3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8T12:51:52.16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444 1,'0'6,"-7"2,-1 6,-7 1,1 4,-6-1,3 2,-4-2,3 3,4 4,-2-3,1 2,4 2,-2-2,0 1,3 2,-4-4,1 2,-3-4,0 0,3 4,-2-3,1 1,3 3,-3-2,1 0,3 2,-4-2,2 0,1 3,4 3,-4-3,0-1,2 3,3-5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8T12:51:53.10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1006 2,'0'6,"-7"2,-1 6,-6 1,-1 4,-4-1,1 2,4 5,-2-2,1 0,-3-2,2 1,4 3,-3-3,1 2,-3-4,1 2,-3-4,2 2,-3-2,2 1,5 5,-3-2,3 1,2 3,-3-2,2 1,1 1,-2-2,0 0,3 3,-4-3,1 0,-4 3,1 3,-3-4,2 1,3 1,-2-3,2-1,-3-3,1 0,3 4,-2-3,2 1,-4-4,1 2,3 4,-2-3,1 1,-3-2,1 0,3 4,-2-3,2 2,-4-4,1 1,4 4,-3-3,1 1,-3-2,1 0,3 4,-2-3,1 2,3 2,-3-3,1 1,3 3,3 3,3-3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09:40:12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0 24575,'-20'54'0,"10"-24"0,2 1 0,-8 61 0,13-71 0,-2 0 0,-1-1 0,0 1 0,-15 31 0,5-13 0,12-19-1365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8T12:51:54.01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803 1,'0'7,"-7"1,-1 7,-1 6,-3 0,-1 2,-5-2,2 2,3 2,3 5,-2-4,0 0,3 3,3 2,-4-4,-1-1,2 3,2 1,-3-3,-1-1,2 2,-4-3,0-1,3 3,-4-4,1 1,2 3,-3-4,1 2,3 1,-4-2,1 0,-4-4,2 2,2 3,-2-3,1 1,-4-3,2 1,-3-2,2 1,3 3,-1-1,1 1,-3-3,1 1,3 4,-2-3,1 2,-3 3,1 3,-2-4,0 1,5 1,-3-3,2 0,3 2,-2-4,0 1,3 2,-4-2,2 0,8-10,5-8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8T12:51:55.37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1740 0,'-6'0,"-2"7,-7 1,0 7,3 6,-4 0,2 3,2 4,-2 2,0 4,4 2,2 0,-3 2,1 0,1 0,2 0,-3-7,-1-2,2 1,2 1,3 2,-5-5,0-1,1 1,2 3,2 2,-5-5,0 0,0 1,3 2,-4 2,-1 2,1 1,3 1,-3-6,-1-2,2 1,-4-5,0-1,2 3,-3 2,1 3,-4 2,1 3,-3 0,2 0,-3-5,2-3,-2 1,2 1,-2-4,2-1,-2 1,3 3,4 3,-3-5,3 0,-4 1,1 2,-3-4,2-1,4 2,-2-3,1-1,3 3,-3-4,1 1,3 3,-4-4,1 1,3 3,-4-4,1 2,-4-5,1 1,4 4,-4-3,3 1,2 4,-3-4,1 1,-4-3,1 1,4 3,-3-3,1 1,3 3,-3-3,1 2,2 1,-2-2,0 0,3 3,-4-3,1 0,3 3,-4-3,1 0,3 3,-4-4,1 2,2 1,-3 4,1 3,3 2,-4-6,1 0,2 1,4 1,-4-4,0 0,2 1,-4-4,1 0,1 3,-2 3,0 2,2 3,-3-5,1-2,2 2,4 1,-4-4,0-1,2 2,-4-4,1 1,2 1,3 4,-4-4,-1 1,3 1,2 2,-3-3,-1 0,2 1,-4-4,1 1,1 1,3 4,-3-4,0 0,2 2,9-9,11-9,3-13,6-5,-1-7,3-2,4-4,-2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8T12:51:56.34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1442 1,'0'7,"-6"1,-3 6,1 7,-5 0,0 3,2 4,-3-4,0 2,3 1,-3-3,1 1,-4 2,1 3,-3-3,2-1,3 2,-1-3,1-1,3 3,4 3,-4-4,0 0,2 3,3 1,-4-3,-1-1,2 3,3 1,-5-3,0 0,2 1,2 3,3 1,-5-3,0-2,0 2,3 2,-4 2,-1 2,2 2,-5-7,2-1,1 1,4 1,-5-4,1-1,2 2,-4-4,0 0,-3 3,0 2,-3-3,1 1,-2 1,3 2,-3-3,2 0,-2 1,2 3,-1-4,1-1,4 2,-1-3,1-1,-3 3,1 2,4 4,-3-5,1 0,4 1,-4-4,1-1,2 3,-2-3,0 0,3 2,-4-2,1 0,2 3,-2-4,0 1,-4-4,1 2,3 2,-2-2,1 2,3 2,-3-3,2 2,1 2,-2-4,0 2,-4-5,1 2,4 3,-4-3,2 1,3 4,-3-4,1 1,3 3,-4-4,1 2,3 1,-4-2,1 0,3 3,-4-4,1 2,2 2,-2-4,0 1,2-9,10-9,5-10,1-5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8T12:51:57.35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1413 1,'0'7,"-6"1,-3 7,1 6,-5 0,0 3,-4-3,0 2,4 2,-3-2,2 1,-3 3,1 3,-3-3,1-1,5 3,-2-5,1 1,3 2,-2-4,0 1,2 3,-2-4,0 1,3 3,-4-4,1 1,-4-3,1 1,4 2,-4-2,2 2,3 2,-3-2,1 0,-4-4,2 2,2 2,-2-2,1 2,3 2,-3-3,1 2,-3-5,0 2,3 3,-2-3,2 1,-4-3,1 2,3 2,-2-2,1 2,3 2,-3-2,1 0,3 3,-4-4,1 2,-3-5,0 2,3 2,-2-2,1 2,3 2,-3-2,1 0,3 3,-4-3,1 0,3 3,-4-4,1 2,2 1,-2-2,0 0,2 2,-3-2,1 0,-3-3,0 0,3 4,-2-3,1 1,4 4,-4-4,1 1,-4-3,1 0,4 4,-4-3,2 2,-3 2,1 4,-3 2,2 3,-3-5,2-1,5 1,-3-5,2 0,3 2,4-10,9-8,4-5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8T12:51:58.34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869 1,'0'6,"-6"9,-2 8,-6 0,-1 2,3 4,-4-4,1 1,-2-4,0 0,4 3,-2-2,1 0,3 3,-3-2,1 0,3 2,-4-2,1 0,3 3,-4-4,1 1,3 3,-4 3,1 3,2 2,-3-5,1-1,3 1,3 1,-4-4,0-1,2 2,-4-4,0 1,3 1,-4-3,2 1,1 3,-3-4,1 2,2 1,-2-2,0 0,2 3,-3-3,1 0,3 3,-4-4,1 1,-4 3,1 3,-3-4,2 0,3 3,-1-5,0 1,-2-5,1 2,4 2,-3-2,1 1,-3-3,1 2,3 2,5 5,-4-4,7-5,5-7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2:54:20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24575,'2'-1'0,"1"0"0,-1 0 0,0 0 0,0-1 0,1 1 0,-1-1 0,0 1 0,0-1 0,-1 0 0,1 0 0,0 1 0,0-1 0,-1-1 0,3-2 0,19-20 0,-19 23 0,-1 0 0,1 0 0,0 0 0,0 0 0,0 1 0,0-1 0,0 1 0,0 0 0,0 0 0,1 0 0,-1 1 0,0 0 0,0 0 0,1 0 0,6 1 0,-8 0 0,0 0 0,0 0 0,-1 0 0,1 1 0,0-1 0,-1 1 0,1 0 0,-1 0 0,0 0 0,1 0 0,-1 0 0,0 0 0,0 1 0,0-1 0,-1 1 0,1-1 0,1 4 0,4 12 0,0 1 0,-2-1 0,0 1 0,-1 0 0,2 33 0,1-3 0,-4-33 0,0-1 0,0 1 0,2-1 0,0 1 0,1-1 0,0 0 0,14 22 0,-13-28 0,1 0 0,0 0 0,1-1 0,-1 0 0,2 0 0,-1-1 0,1 0 0,0-1 0,0 0 0,23 9 0,-19-8-113,45 13 360,-57-20-303,0 0 1,1 0-1,-1 0 1,0 0-1,0 0 1,0-1-1,0 1 1,1-1-1,-1 1 1,0-1-1,0 0 1,0 0-1,0 0 1,-1 0-1,1 0 1,0-1-1,0 1 1,-1-1-1,1 1 1,0-1-1,-1 1 1,0-1-1,1 0 1,-1 1-1,0-1 0,1-3 1,8-15-6771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2:53:29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24575,'3'0'0,"1"1"0,-1 0 0,0 0 0,0 1 0,0-1 0,1 1 0,-1-1 0,0 1 0,-1 0 0,1 0 0,0 0 0,-1 1 0,1-1 0,-1 1 0,0-1 0,1 1 0,-1 0 0,-1 0 0,3 3 0,38 72 0,-28-50 0,14 24 0,-10-16 0,2-1 0,1-1 0,2-1 0,44 51 0,4 16-1365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2:53:29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503 1 24575,'-1'9'0,"0"-1"0,-1 1 0,0-1 0,0 0 0,-1 0 0,0 0 0,0 0 0,-1 0 0,0-1 0,-1 0 0,1 1 0,-1-1 0,-11 10 0,-92 88 0,55-58 0,-7 14-92,2-2-544,-92 73-1,132-118-6189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2:53:31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3489 5 24575,'-231'-4'0,"-246"9"0,366 12 0,77-10 0,-1-1 0,-46 1 0,26-7 0,10-1 0,0 2 0,0 2 0,-79 15 0,73-3 0,0 3 0,1 1 0,1 3 0,1 2 0,-85 56 0,-201 107 0,-114 74 0,410-231 0,1 1 0,2 1 0,1 2 0,1 2 0,-40 57 0,-53 57 0,105-125 0,2 1 0,0 1 0,-28 58 0,-4 4 0,32-50 0,1 1 0,3 1 0,1 0 0,2 1 0,2 0 0,1 1 0,-4 78 0,11 195 0,0 1 0,-4-285 0,-2 0 0,-2-1 0,0-1 0,-2 1 0,-2-2 0,0 0 0,-27 39 0,-16 36 0,50-87 0,-1 0 0,-1 0 0,0-1 0,-1-1 0,-1 1 0,0-2 0,-1 0 0,-1 0 0,0-1 0,-1 0 0,-16 10 0,-31 27-1365,46-33-5461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2:53:32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24575,'2'77'0,"3"-1"0,16 79 0,-16-114 0,-2-1 0,-3 47 0,2 34 0,-1-117 0,-1 0 0,1 0 0,0 0 0,0 0 0,1 0 0,-1 0 0,1-1 0,0 1 0,0-1 0,0 1 0,1-1 0,-1 0 0,1 0 0,-1 0 0,1 0 0,0 0 0,0-1 0,1 1 0,-1-1 0,0 0 0,1 0 0,-1 0 0,1 0 0,0-1 0,0 1 0,-1-1 0,1 0 0,0 0 0,0 0 0,0-1 0,5 1 0,18 1 0,1-1 0,-1-1 0,46-5 0,-21 1 0,15 4-32,-44 2-234,0-2-1,0-1 0,0 0 1,35-8-1,-34 1-6559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09:40:40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24575,'0'5'0,"4"0"0,2 5 0,4 1 0,1 2 0,2-1 0,-1 3 0,2 2 0,4 3 0,2-2 0,-2 1 0,1-4 0,1-3 0,-3-1 0,0 4 0,2-2 0,-2 2 0,-5-2-8191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2:54:25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330 0 24575,'-2'1'0,"-1"1"0,0-1 0,1 0 0,0 1 0,-1-1 0,1 1 0,0 0 0,0-1 0,0 1 0,0 0 0,0 0 0,0 1 0,0-1 0,1 0 0,-1 1 0,1-1 0,0 1 0,-2 3 0,-27 58 0,26-53 0,-81 164 0,47-102 0,4 1 0,-29 92 0,34-84-1365,22-57-5461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2:54:30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24575,'2'48'0,"16"87"0,1 4 0,-8-184 0,2 1 0,23-51 0,-30 84 0,-1 1 0,1-1 0,1 1 0,0 0 0,0 1 0,1-1 0,10-8 0,-15 14 0,0 1 0,1-1 0,-1 1 0,1 0 0,0 1 0,0-1 0,0 1 0,1-1 0,-1 1 0,0 0 0,1 1 0,-1-1 0,1 1 0,0 0 0,0 0 0,-1 0 0,1 1 0,0 0 0,0 0 0,7 0 0,-9 2 0,0 0 0,-1-1 0,1 1 0,0 0 0,0 0 0,-1 1 0,0-1 0,1 1 0,-1-1 0,0 1 0,0 0 0,0-1 0,0 1 0,-1 0 0,1 0 0,-1 0 0,0 1 0,0-1 0,0 0 0,0 0 0,0 1 0,-1-1 0,0 0 0,1 1 0,-1 3 0,0 103 0,-2-85 0,-1 128-1365,3-121-5461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2:54:31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24575,'6'0'0,"9"0"0,7 0 0,8 0 0,3 0 0,4 0 0,2 0 0,-1 0 0,1 0 0,0 0 0,-1 0 0,-6-7 0,-9-1-8191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2:54:32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24575,'0'6'0,"0"9"0,0 8 0,0 6 0,0 5 0,0 3 0,0 1 0,0 1 0,0 0 0,0-1 0,0 1 0,0-2 0,0-5-8191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2:54:32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24575,'0'6'0,"0"9"0,0 8 0,0 6 0,0 5 0,0 2 0,0 3 0,0-1 0,0 1 0,0 0 0,0-1 0,0 0 0,0 0 0,0-1 0,0 0 0,0 1 0,0-7-8191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2:56:38.7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60 24575,'6'0'0,"3"-6"0,5-2 0,7 0 0,1-5 0,1 0 0,-2 2-8191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2:56:39.88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68 24575,'7'0'0,"7"0"0,3-7 0,4-2 0,-2-5 0,3-1 0,4 3 0,-3 2-8191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2:56:40.2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0 120 24575,'0'-7'0,"0"-8"0,7-1 0,2-5 0,5 2 0,1-3 0,-3 3-8191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2:56:40.8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78 24575,'0'-6'0,"0"-9"0,7-1 0,1-5 0,0 1-8191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2:56:41.1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38 24575,'7'0'0,"8"0"0,8 0 0,0-6 0,-4-3-8191</inkml:trace>
  <inkml:trace contextRef="#ctx0" brushRef="#br0" timeOffset="1">338 0 24575,'0'7'0,"6"2"0,3 5 0,5 1 0,1 4 0,4-1 0,-1 2 0,-4 5 0,-5-2-8191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09:41:57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19 24575,'0'-1'0,"-1"0"0,1 0 0,0 0 0,-1 0 0,1 0 0,-1 0 0,1 0 0,-1 1 0,1-1 0,-1 0 0,0 0 0,1 0 0,-1 1 0,0-1 0,0 0 0,1 1 0,-1-1 0,0 1 0,0-1 0,0 1 0,0-1 0,0 1 0,0 0 0,0-1 0,0 1 0,0 0 0,0 0 0,0 0 0,0 0 0,0 0 0,0 0 0,0 0 0,0 0 0,0 0 0,0 0 0,0 0 0,-1 1 0,-39 7 0,31-4 0,0 1 0,0 0 0,1 1 0,0-1 0,0 2 0,1-1 0,-1 1 0,2 1 0,-1-1 0,1 1 0,0 1 0,0-1 0,-10 20 0,10-15 0,0 0 0,1 0 0,1 1 0,0 0 0,0 1 0,1-1 0,1 1 0,1-1 0,-2 24 0,3 49 0,5 183 0,3-227 0,2-1 0,2 1 0,1-2 0,30 65 0,62 124 0,-92-200 0,-1 0 0,-2 1 0,-1 0 0,-1 0 0,-2 0 0,2 38 0,-4 6 0,-7 95 0,1-154 0,0 0 0,-2 0 0,0-1 0,0 1 0,-12 20 0,-4 13 0,8-18 0,0 0 0,-2-1 0,-27 41 0,35-63 0,-1 1 0,0-2 0,0 1 0,-1-1 0,0-1 0,-1 1 0,-17 8 0,13-7 0,1 0 0,0 1 0,-14 12 0,24-20 0,1 1 0,0 0 0,0 0 0,0 0 0,0 0 0,0 1 0,0-1 0,1 0 0,-1 1 0,1-1 0,0 1 0,-1 0 0,1-1 0,1 1 0,-1 0 0,-1 4 0,3-4 0,-1 0 0,1 0 0,0 0 0,0 0 0,0 0 0,1-1 0,-1 1 0,1 0 0,-1-1 0,1 1 0,0-1 0,0 0 0,0 1 0,0-1 0,4 3 0,12 12 0,-2 1 0,-1 1 0,0 0 0,-1 1 0,-1 1 0,-1 0 0,-1 0 0,-1 1 0,-1 1 0,0-1 0,-2 2 0,8 46 0,-7-21 0,-2-18 0,-2 1 0,0 35 0,-6 1 0,-14 87 0,9-80 0,6 147 0,4-96 0,-4-95 0,-9 48 0,5-49 0,-2 52 0,8 565 0,0-628 0,1-1 0,1 0 0,0-1 0,1 1 0,1-1 0,1 1 0,0-1 0,1-1 0,1 1 0,18 26 0,-13-19 0,-1-1 0,-1 1 0,10 34 0,-16-39 0,1-1 0,1 0 0,1-1 0,0 1 0,1-2 0,1 1 0,1-1 0,14 16 0,-16-23 0,0 0 0,1-1 0,0-1 0,0 0 0,0 0 0,1-1 0,0 0 0,0-1 0,1 0 0,0-1 0,-1 0 0,24 4 0,14 1-1365,-38-10-5461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2:56:41.5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24575,'0'6'0,"7"2"0,1 7 0,0 6 0,5 0 0,0-4-8191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2:56:41.8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24575,'0'6'0,"0"9"0,0 7 0,7 1 0,1-4-8191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2:56:42.1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24575,'0'6'0,"0"9"0,6 1 0</inkml:trace>
  <inkml:trace contextRef="#ctx0" brushRef="#br0" timeOffset="1">76 261 24575,'0'6'0,"0"9"0,6 1 0,2 5 0,0 5 0,5-2 0,0 1 0,4-4 0,0 2 0,-4-4-8191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2:56:42.5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24575,'0'7'0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2:56:42.8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24575,'0'6'0,"7"3"0,7 5 0,9 1 0,1 4 0,1-1 0,-3 2 0,-5-1-8191</inkml:trace>
  <inkml:trace contextRef="#ctx0" brushRef="#br0" timeOffset="1">186 186 24575,'0'6'0,"7"3"0,1 5 0,7 1 0,-1 4 0,6-1 0,4-3 0,-2-5-8191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2:56:43.1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24575,'0'0'-8191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2:56:44.2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254 1 24575,'4'69'0,"3"-1"0,31 129 0,-13-82 0,1-47 0,-22-60 0,0 0 0,0 1 0,-1-1 0,0 1 0,0 0 0,-1 0 0,0 0 0,0 12 0,-2-20 0,-1 1 0,0 0 0,0 0 0,-1 0 0,1 0 0,0-1 0,-1 1 0,1 0 0,-1-1 0,1 1 0,-1-1 0,0 0 0,1 1 0,-1-1 0,0 0 0,0 0 0,0 0 0,0-1 0,0 1 0,0 0 0,-4 0 0,-61 17 0,38-11 0,9-1-104,-6 4-106,1-2 0,-2-1-1,1-1 1,-1-1 0,-37 2 0,32-7-6616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5:02:37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451 24 24575,'-16'-1'0,"0"-1"0,-32-7 0,-28-2 0,65 11 0,0 1 0,0 0 0,0 1 0,0 0 0,0 1 0,0 0 0,0 0 0,1 1 0,-1 1 0,1 0 0,1 0 0,-1 1 0,1 0 0,0 1 0,-15 13 0,13-9 0,1 0 0,0 1 0,0 0 0,1 0 0,1 1 0,0 0 0,0 0 0,2 1 0,-1 0 0,2 1 0,-5 18 0,5-2 0,1 1 0,2-1 0,1 1 0,3 38 0,1 2 0,-2-59 0,1-1 0,0 0 0,1 0 0,0 0 0,1 0 0,1-1 0,0 1 0,0-1 0,1 0 0,1 0 0,11 15 0,10 19 0,-23-37 0,-1-1 0,1 0 0,1 0 0,-1 0 0,1 0 0,0-1 0,0 0 0,1 0 0,0 0 0,0-1 0,0 0 0,1-1 0,0 0 0,9 4 0,-1-3 0,-1-1 0,1 0 0,0-2 0,0 1 0,0-2 0,30-1 0,-33 0 0,1 0 0,-1-1 0,1-1 0,-1 0 0,18-5 0,-26 4 0,0 1 0,1 0 0,-1-1 0,0 0 0,0 0 0,-1-1 0,1 1 0,-1-1 0,0 0 0,0 0 0,0-1 0,0 1 0,-1-1 0,1 0 0,2-5 0,73-134 0,-72 131 0,-1-1 0,0 0 0,-1 0 0,0 0 0,-1 0 0,-1-1 0,0 0 0,1-26 0,-2-1 0,-8-78 0,4 105 0,0 1 0,-1 0 0,-1 1 0,0-1 0,-1 1 0,0-1 0,-1 1 0,-1 1 0,0-1 0,0 1 0,-1 1 0,-1-1 0,0 1 0,0 1 0,-1-1 0,-22-15 0,27 23-124,0 0 0,-1 1 0,1 0 0,-1 0 0,0 0 0,1 1-1,-1-1 1,0 1 0,0 1 0,-8-1 0,-5 1-6702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3:10:43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3:10:44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0 114 24575,'67'-20'0,"28"13"0,117 9 0,-72 0 0,-61 0 0,87-4 0,-137-2 0,51-14 0,-58 11 0,1 2 0,-1 1 0,46-3 0,-17 7 0,-20 1 0,0-1 0,0-1 0,58-12 0,-61 8 0,48-3 0,12-1 0,-43 3-29,1 2 0,81 4 0,-56 1-1249,-52-1-5548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0:15:33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 24575,'-1'14'0,"-1"1"0,-1 0 0,-6 22 0,-1 8 0,-19 140 0,17-119 0,7-46 0,2 0 0,-2 29 0,-8 51 0,8-73 0,-3 53 0,9 388 0,-1-457 0,0 0 0,1 0 0,0-1 0,1 1 0,0 0 0,0-1 0,1 1 0,1-1 0,0 0 0,0 0 0,1-1 0,0 1 0,1-1 0,0 0 0,1 0 0,-1-1 0,2 0 0,-1 0 0,1 0 0,0-1 0,10 6 0,140 105 0,-153-113 0,0 0 0,0 0 0,-1 1 0,0 0 0,0 0 0,0 0 0,-1 0 0,0 1 0,0-1 0,0 1 0,-1 0 0,0 0 0,0 0 0,-1 0 0,0 0 0,0 12 0,0 13 0,-1 0 0,-6 43 0,5-70 0,-2 9 0,0 1 0,-1-1 0,-1 0 0,0-1 0,-1 1 0,-11 18 0,-14 38 0,8-12 0,13-35 0,-13 48 0,6-11-1365,12-42-5461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3:10:46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24575,'0'7'0,"1"0"0,0 0 0,0 0 0,1 0 0,0 0 0,0 0 0,1 0 0,0-1 0,0 1 0,1-1 0,-1 0 0,1 0 0,8 8 0,7 9 0,2-2 0,24 19 0,2 4 0,-9-8 0,1-1 0,72 49 0,-24-28 0,149 69 0,-156-91 0,101 28 0,-116-42 0,130 34 0,-42-19 0,116 20 0,-136-32 0,-74-13 0,-37-6 0,1 0 0,29 0 0,126 18 0,1027-23 0,-1174-2 0,0-1 0,0-2 0,0-1 0,0-2 0,30-12 0,-34 12 0,235-96 0,-141 56 0,-70 30 0,74-39 0,41-21 0,-93 46 0,-46 19 0,-1-1 0,37-28 0,13-9 0,-74 51-91,-1 0 0,1 0 0,-1 0 0,1 0 0,-1 0 0,0 0 0,1 0 0,-1-1 0,0 1 0,0-1 0,0 1 0,0 0 0,0-1 0,1-2 0,0-7-6735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3:10:47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7 24575,'-20'66'0,"15"-16"0,-6 45 0,-2-11 0,11-57 0,-12 46 0,23-99 0,2 1 0,17-33 0,-11 27 0,20-55 0,-21 6 0,2-4 0,-17 83 0,-1 1 0,0-1 0,0 0 0,1 1 0,-1-1 0,0 1 0,1-1 0,-1 1 0,0-1 0,1 1 0,-1-1 0,1 1 0,-1-1 0,1 1 0,-1-1 0,1 1 0,0 0 0,-1-1 0,1 1 0,-1 0 0,1 0 0,0-1 0,-1 1 0,1 0 0,0 0 0,-1 0 0,1 0 0,-1 0 0,2 0 0,23 8 0,20 26 0,-42-31 0,14 9 17,1 0 0,1-1 1,-1-1-1,2-1 0,-1 0 0,38 10 0,-25-9-760,47 23 1,-67-26-6084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3:10:48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0:15:33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24575,'1'12'0,"1"-1"0,0 0 0,0-1 0,1 1 0,1 0 0,7 16 0,11 41 0,-18-49 0,-3-7 0,1 0 0,0 0 0,1 0 0,1-1 0,-1 1 0,10 17 0,-12-28 0,0 0 0,0 0 0,0 0 0,0 0 0,0 0 0,0 0 0,0 0 0,1 0 0,-1-1 0,0 1 0,0 0 0,1-1 0,-1 1 0,0-1 0,1 0 0,-1 1 0,1-1 0,-1 0 0,0 0 0,1 0 0,-1 0 0,1 0 0,-1 0 0,0 0 0,1 0 0,-1-1 0,1 1 0,-1-1 0,0 1 0,1-1 0,-1 1 0,0-1 0,0 0 0,2-1 0,44-31 0,-40 27 0,29-26 61,31-37-1,-34 34-803,36-30 0,-57 56-6083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1:05:43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551 1 24575,'-1'2'0,"0"0"0,0 0 0,-1-1 0,1 1 0,-1 0 0,1 0 0,-1-1 0,0 1 0,1-1 0,-1 1 0,0-1 0,0 0 0,0 1 0,-3 0 0,-12 10 0,8 2 0,1 0 0,0 0 0,1 1 0,1-1 0,0 2 0,0-1 0,2 0 0,0 1 0,-2 23 0,-6 14 0,-4 8 0,8-37 0,1 1 0,1 0 0,1 1 0,1-1 0,2 1 0,0 28 0,11-8 0,-7-40 0,0 0 0,-1 1 0,0 0 0,0-1 0,-1 1 0,0 9 0,0-13 0,-1 0 0,0 0 0,0 0 0,0 0 0,0 0 0,0-1 0,0 1 0,-1 0 0,0-1 0,1 1 0,-1-1 0,0 0 0,0 0 0,0 1 0,-1-1 0,1 0 0,0-1 0,-5 4 0,-74 42 0,56-34 0,0 1 0,-41 32 0,-99 79-1365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11:05:44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24575,'29'1'0,"10"-1"0,64-7 0,-91 5 0,0 0 0,0-1 0,0-1 0,0 0 0,-1 0 0,0-1 0,0 0 0,0-1 0,15-11 0,-26 17 0,0-1 0,0 1 0,1 0 0,-1 0 0,0-1 0,1 1 0,-1 0 0,0 0 0,1 0 0,-1-1 0,0 1 0,1 0 0,-1 0 0,0 0 0,1 0 0,-1 0 0,0 0 0,1 0 0,-1 0 0,0 0 0,1 0 0,-1 0 0,1 0 0,-1 0 0,0 0 0,1 0 0,-1 0 0,0 0 0,1 0 0,-1 0 0,0 1 0,1-1 0,-1 0 0,0 0 0,1 0 0,-1 1 0,0-1 0,1 0 0,4 19 0,-5 31 0,0-42 0,-2 35 0,0-15 0,2-1 0,4 48 0,-2-67 0,-1 1 0,1-1 0,1 0 0,0 0 0,0 0 0,0 0 0,1 0 0,0-1 0,0 1 0,1-1 0,0 0 0,12 12 0,4 1-1365,-10-12-5461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18T12:51:23.12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2724 449,'-6'0,"-9"0,-8 0,-6 0,-5 0,-3 0,-1 0,-1 0,1 0,-1 0,1 0,0 0,0 0,1 0,-1 0,1 0,0 0,-1 0,1 0,0 0,0 0,0 0,0 0,-1 0,1 0,0 0,-1 0,1 0,0 0,6 6,2 3,0-1,-2-2,-1-1,3 4,2 1,-2-1,-1-3,3 5,1 0,4 4,0 1,-3 2,-3 0,2 2,1-2,3 2,0-2,3 2,-1-3,3 3,-3-2,3 2,-2 3,2 6,-3-4,3 2,3 1,-1-3,1 0,3 2,4 3,3 3,-5-5,0 0,1 1,2 2,2 2,2 2,1 1,0 1,1 1,1 0,-1-1,1 1,-1 0,0-1,0 0,7-6,1-2,0 0,-1 2,-2 1,4-3,1-2,-2 2,5-5,0 1,-2 1,3-2,-1 0,-3 2,4-3,0 1,-4 3,-2 3,3-4,0 0,-2 3,3-5,0 1,-1 2,2-3,1 0,-4 2,4-2,-1 0,-2 3,3-4,-1 2,-3 1,4-3,-1 2,-3 1,4-2,-1 0,-2 3,3-4,-1 2,-3 1,-3 4,4-3,0-1,-1 3,-4 1,-2 3,-1 2,-9-5,-2-1,-7-6,0 0,-5-4,2 0,-3-2,3 3,-3-3,3 2,-3-2,4 2,-3-1,2 2,-2-3,3 3,-2-2,-5-5,2 2,-1 6,-4-2,3 2,0-1,3 1,-1-3,-2 2,-5-2,3 2,0-3,5 3,-2-3,-2 3,-3-3,2 3,0-2,-2-5,4 3,-1-3,5 4,-2-1,4 3,-2-2,-4-4,3 3,-2-2,3 3,-2-1,-3-4,3 3,-2-1,4 3,-1-1,-4-4,3 3,-1-1,3 3,-1-1,-4-3,3 2,-2-1,4 3,-1-1,2 3,-1-2,3 3,-3-2,3 1,4 6,4 3,4 4,2 3,2 1,2 2,-1 0,7-7,2-1,6-7,1 0,3-4,-1 0,2-2,5-4,-2 1,1 0,3 2,3 0,3-4,-4 3,-1-2,1-2,-4 3,0-1,2-2,3-4,-4 4,0-1,2-1,3-2,-5 3,1 0,1-1,3-2,2 3,2 1,1-1,1-4,0-1,1-3,-7 6,-1 0,-1 0,2-2,2-2,2-2,0 6,2 1,0-1,0-2,1-1,0-3,-1-1,1 0,-1-1,1-1,-1 1,0 0,0-1,1 1,-1 0,0 0,0 0,0 0,1 0,-1 0,0 0,1 0,-1 0,0 0,0 0,1 0,-1 0,0 0,0 0,1 0,-1 0,0 0,0 0,1 0,-1 0,1 0,-1 0,0 0,0 0,0 0,1 0,-1 0,0 0,0 0,1 0,-1 0,0 0,1 0,-1 0,0 0,0 0,0 0,1 0,-1 0,0 0,1 0,-1 0,0 0,1 0,-1 0,0 0,0 0,0 0,1 0,-1 0,-6-6,-2-3,0 1,2 1,1 3,3 1,1 1,0 1,2 1,-1 1,0-1,1 0,0 1,-1-1,1 0,-1 0,0 0,1 0,-1 0,0 0,1 0,-1 0,0 0,0 0,0 0,0-6,1-2,-1 0,0 1,1 3,-1 1,0 1,0 2,1 0,-1 0,0 0,-6-6,-2-2,0 0,2 2,2 1,1 2,2 1,1 2,0 0,1 0,-7-6,-2-2,0 1,2 1,2 1,1 2,2 2,1 0,0 1,1 1,-1-7,1-2,0 0,-1 2,0 2,1 1,-1 1,0 2,0 0,-6-7,-2-1,0 0,2 2,2 1,1 3,2 0,1 2,0-7,0-1,1 1,0 1,-1 2,1 1,-7-5,-2-1,0 1,2 1,2 3,1 1,1-4,2-2,0 1,1 2,-1 2,1-5,0 0,-1 0,1 2,-7-3,-2-1,0 2,2 2,1 3,-4-5,-1-1,2 2,2 1,2-3,1-1,2 2,2 3,-7-5,-2 0,1 1,1 4,-4-5,-2 0,3 2,2-4,3 1,2 2,-6-4,0 0,0 4,3-4,1 1,2 2,-5-3,-2 1,2 3,1-4,2 1,1-4,2 1,1 3,-6-2,-2 1,1 4,-5-4,-1 0,3 4,2-4,3 2,-3-5,-2 1,2 3,-4-2,-1 1,3 3,-4-3,1 1,-3-4,0 2,-3-4,2 2,4-3,-3-4,2 2,4-2,-4-2,2 2,-5-1,2 4,-3-1,1 4,-3-2,-3-4,1 3,-2-3,4 4,-2-1,-3-4,3 3,-1-1,-3-4,2 4,0-1,4-3,-1-4,-4-1,4 3,-3 1,-2-1,-3-3,-4-1,-1-2,-3-1,0-1,0 0,-1-1,0 0,-5 7,-3 2,-5 0,-2-2,-3 4,-5 1,-5 5,3-1,-1 4,5-2,-1 3,-3 4,4-2,-2 1,-2-2,-4 1,4-4,-1 2,-1 4,3-3,1 2,-3 4,3-4,0 1,-3 2,-3 4,4-4,0 1,-2 1,4-4,-1 0,-2 3,-3 2,4-3,0 0,-2 3,3-5,0 0,-1 2,-4 4,-3-4,-2 0,-1 2,-1-4,0 0,-1 3,0-4,0 1,1 2,-1-3,1 1,-1 2,1-2,0 0,0 2,6-2,2 0,0 3,5-4,-1 1,-1 2,-3-3,-4 1,-1-3,-2 0,5-3,2 1,-1 5,5-3,1 2,-3-3,-2 1,3-3,0 2,4-3,0 2,3-2,-1 3,-3-3,-5-4,-4-4,4-4,0 4,5 0,0 4,4 1,-1 4,2-1,-1 3,2-3,4-3,-2 1,2-1,-4 3,2-1,2-4,-2 3,2-2,-5-2,3-4,-4 4,1-1,-1 5,1-1,4-2,-2 3,3-1,-5 3,3-1,2-4,-2 3,2-1,-5 2,3 0,2-4,-2 3,1-1,-3-4,1-2,4-4,-3 5,1-1,3 0,4-2,2-3,-4 6,0 0,1-1,3-2,-6 4,0 1,-4 4,0 0,3-3,-4 3,2-1,-4 4,2-3,-3 4,-5 5,2-3,-1 3,-4 2,-4 4,5-3,-1-1,-2 2,-2 3,-2 2,5-5,0 0,-1 1,-2 2,-3 2,-1 2,-1 1,-1 0,0 1,-1 1,1-1,-1 1,1-1,-1 0,1 0,0 0,-1 0,1 0,0 0,-1 0,1 0,0 0,-1 0,1 0,0 0,0 0,0 0,-1 0,1 0,0 0,-1 0,1 0,0 0,0 0,-1 0,1 0,0 0,0 0,-1 0,1 0,0 0,0 0,-1 0,1 0,0 0,-1 0,1 0,0 0,6 6,2 3,0-1,-2-2,-1-2,3 6,2 0,-2-1,-1-3,-3-1,-2 3,-1 2,-1-2,0-2,6 5,1 0,1-2,4 4,0 0,-1-2,-3-4,3 4,0 0,-2-2,3 4,1 0,3 3,0 0,-4 3,-3-1,-3-4,3 1,0 0,-1-5,4 4,0-1,-2-2,-3-4,4 4,0-1,-2-1,3 4,1 0,-3-3,-3-3,4-2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D269433-18E4-4D3B-B737-2124E9E8C3FF}" type="datetimeFigureOut">
              <a:rPr lang="zh-HK" altLang="en-US" smtClean="0"/>
              <a:t>19/10/2021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F94F83B-7134-4246-B2F7-CBE7B5537EE5}" type="slidenum">
              <a:rPr lang="zh-HK" altLang="en-US" smtClean="0"/>
              <a:t>‹#›</a:t>
            </a:fld>
            <a:endParaRPr lang="zh-HK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79844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9433-18E4-4D3B-B737-2124E9E8C3FF}" type="datetimeFigureOut">
              <a:rPr lang="zh-HK" altLang="en-US" smtClean="0"/>
              <a:t>19/10/2021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F83B-7134-4246-B2F7-CBE7B5537EE5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91350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9433-18E4-4D3B-B737-2124E9E8C3FF}" type="datetimeFigureOut">
              <a:rPr lang="zh-HK" altLang="en-US" smtClean="0"/>
              <a:t>19/10/2021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F83B-7134-4246-B2F7-CBE7B5537EE5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61003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9433-18E4-4D3B-B737-2124E9E8C3FF}" type="datetimeFigureOut">
              <a:rPr lang="zh-HK" altLang="en-US" smtClean="0"/>
              <a:t>19/10/2021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F83B-7134-4246-B2F7-CBE7B5537EE5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12351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269433-18E4-4D3B-B737-2124E9E8C3FF}" type="datetimeFigureOut">
              <a:rPr lang="zh-HK" altLang="en-US" smtClean="0"/>
              <a:t>19/10/2021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94F83B-7134-4246-B2F7-CBE7B5537EE5}" type="slidenum">
              <a:rPr lang="zh-HK" altLang="en-US" smtClean="0"/>
              <a:t>‹#›</a:t>
            </a:fld>
            <a:endParaRPr lang="zh-HK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624419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9433-18E4-4D3B-B737-2124E9E8C3FF}" type="datetimeFigureOut">
              <a:rPr lang="zh-HK" altLang="en-US" smtClean="0"/>
              <a:t>19/10/2021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F83B-7134-4246-B2F7-CBE7B5537EE5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6950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9433-18E4-4D3B-B737-2124E9E8C3FF}" type="datetimeFigureOut">
              <a:rPr lang="zh-HK" altLang="en-US" smtClean="0"/>
              <a:t>19/10/2021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F83B-7134-4246-B2F7-CBE7B5537EE5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504423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9433-18E4-4D3B-B737-2124E9E8C3FF}" type="datetimeFigureOut">
              <a:rPr lang="zh-HK" altLang="en-US" smtClean="0"/>
              <a:t>19/10/2021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F83B-7134-4246-B2F7-CBE7B5537EE5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986711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9433-18E4-4D3B-B737-2124E9E8C3FF}" type="datetimeFigureOut">
              <a:rPr lang="zh-HK" altLang="en-US" smtClean="0"/>
              <a:t>19/10/2021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F83B-7134-4246-B2F7-CBE7B5537EE5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93992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269433-18E4-4D3B-B737-2124E9E8C3FF}" type="datetimeFigureOut">
              <a:rPr lang="zh-HK" altLang="en-US" smtClean="0"/>
              <a:t>19/10/2021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94F83B-7134-4246-B2F7-CBE7B5537EE5}" type="slidenum">
              <a:rPr lang="zh-HK" altLang="en-US" smtClean="0"/>
              <a:t>‹#›</a:t>
            </a:fld>
            <a:endParaRPr lang="zh-HK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2625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269433-18E4-4D3B-B737-2124E9E8C3FF}" type="datetimeFigureOut">
              <a:rPr lang="zh-HK" altLang="en-US" smtClean="0"/>
              <a:t>19/10/2021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94F83B-7134-4246-B2F7-CBE7B5537EE5}" type="slidenum">
              <a:rPr lang="zh-HK" altLang="en-US" smtClean="0"/>
              <a:t>‹#›</a:t>
            </a:fld>
            <a:endParaRPr lang="zh-HK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2934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D269433-18E4-4D3B-B737-2124E9E8C3FF}" type="datetimeFigureOut">
              <a:rPr lang="zh-HK" altLang="en-US" smtClean="0"/>
              <a:t>19/10/2021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F94F83B-7134-4246-B2F7-CBE7B5537EE5}" type="slidenum">
              <a:rPr lang="zh-HK" altLang="en-US" smtClean="0"/>
              <a:t>‹#›</a:t>
            </a:fld>
            <a:endParaRPr lang="zh-HK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16908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7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customXml" Target="../ink/ink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8.xml"/><Relationship Id="rId5" Type="http://schemas.openxmlformats.org/officeDocument/2006/relationships/image" Target="../media/image33.png"/><Relationship Id="rId4" Type="http://schemas.openxmlformats.org/officeDocument/2006/relationships/customXml" Target="../ink/ink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microsoft.com/office/2014/relationships/chartEx" Target="../charts/chartEx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.xml"/><Relationship Id="rId21" Type="http://schemas.openxmlformats.org/officeDocument/2006/relationships/image" Target="../media/image47.png"/><Relationship Id="rId42" Type="http://schemas.openxmlformats.org/officeDocument/2006/relationships/customXml" Target="../ink/ink29.xml"/><Relationship Id="rId47" Type="http://schemas.openxmlformats.org/officeDocument/2006/relationships/image" Target="../media/image60.png"/><Relationship Id="rId63" Type="http://schemas.openxmlformats.org/officeDocument/2006/relationships/image" Target="../media/image68.png"/><Relationship Id="rId68" Type="http://schemas.openxmlformats.org/officeDocument/2006/relationships/customXml" Target="../ink/ink42.xml"/><Relationship Id="rId16" Type="http://schemas.openxmlformats.org/officeDocument/2006/relationships/customXml" Target="../ink/ink16.xml"/><Relationship Id="rId11" Type="http://schemas.openxmlformats.org/officeDocument/2006/relationships/image" Target="../media/image42.png"/><Relationship Id="rId24" Type="http://schemas.openxmlformats.org/officeDocument/2006/relationships/customXml" Target="../ink/ink20.xml"/><Relationship Id="rId32" Type="http://schemas.openxmlformats.org/officeDocument/2006/relationships/customXml" Target="../ink/ink24.xml"/><Relationship Id="rId37" Type="http://schemas.openxmlformats.org/officeDocument/2006/relationships/image" Target="../media/image55.png"/><Relationship Id="rId40" Type="http://schemas.openxmlformats.org/officeDocument/2006/relationships/customXml" Target="../ink/ink28.xml"/><Relationship Id="rId45" Type="http://schemas.openxmlformats.org/officeDocument/2006/relationships/image" Target="../media/image59.png"/><Relationship Id="rId53" Type="http://schemas.openxmlformats.org/officeDocument/2006/relationships/image" Target="../media/image63.png"/><Relationship Id="rId58" Type="http://schemas.openxmlformats.org/officeDocument/2006/relationships/customXml" Target="../ink/ink37.xml"/><Relationship Id="rId66" Type="http://schemas.openxmlformats.org/officeDocument/2006/relationships/customXml" Target="../ink/ink41.xml"/><Relationship Id="rId74" Type="http://schemas.openxmlformats.org/officeDocument/2006/relationships/customXml" Target="../ink/ink45.xml"/><Relationship Id="rId79" Type="http://schemas.openxmlformats.org/officeDocument/2006/relationships/image" Target="../media/image77.png"/><Relationship Id="rId5" Type="http://schemas.openxmlformats.org/officeDocument/2006/relationships/image" Target="../media/image39.png"/><Relationship Id="rId61" Type="http://schemas.openxmlformats.org/officeDocument/2006/relationships/image" Target="../media/image67.png"/><Relationship Id="rId19" Type="http://schemas.openxmlformats.org/officeDocument/2006/relationships/image" Target="../media/image46.png"/><Relationship Id="rId14" Type="http://schemas.openxmlformats.org/officeDocument/2006/relationships/customXml" Target="../ink/ink15.xml"/><Relationship Id="rId22" Type="http://schemas.openxmlformats.org/officeDocument/2006/relationships/customXml" Target="../ink/ink19.xml"/><Relationship Id="rId27" Type="http://schemas.openxmlformats.org/officeDocument/2006/relationships/image" Target="../media/image50.png"/><Relationship Id="rId30" Type="http://schemas.openxmlformats.org/officeDocument/2006/relationships/customXml" Target="../ink/ink23.xml"/><Relationship Id="rId35" Type="http://schemas.openxmlformats.org/officeDocument/2006/relationships/image" Target="../media/image54.png"/><Relationship Id="rId43" Type="http://schemas.openxmlformats.org/officeDocument/2006/relationships/image" Target="../media/image58.png"/><Relationship Id="rId48" Type="http://schemas.openxmlformats.org/officeDocument/2006/relationships/customXml" Target="../ink/ink32.xml"/><Relationship Id="rId56" Type="http://schemas.openxmlformats.org/officeDocument/2006/relationships/customXml" Target="../ink/ink36.xml"/><Relationship Id="rId64" Type="http://schemas.openxmlformats.org/officeDocument/2006/relationships/customXml" Target="../ink/ink40.xml"/><Relationship Id="rId69" Type="http://schemas.openxmlformats.org/officeDocument/2006/relationships/image" Target="../media/image71.png"/><Relationship Id="rId77" Type="http://schemas.openxmlformats.org/officeDocument/2006/relationships/image" Target="../media/image75.png"/><Relationship Id="rId8" Type="http://schemas.openxmlformats.org/officeDocument/2006/relationships/customXml" Target="../ink/ink12.xml"/><Relationship Id="rId51" Type="http://schemas.openxmlformats.org/officeDocument/2006/relationships/image" Target="../media/image62.png"/><Relationship Id="rId72" Type="http://schemas.openxmlformats.org/officeDocument/2006/relationships/customXml" Target="../ink/ink44.xml"/><Relationship Id="rId3" Type="http://schemas.openxmlformats.org/officeDocument/2006/relationships/image" Target="../media/image380.png"/><Relationship Id="rId12" Type="http://schemas.openxmlformats.org/officeDocument/2006/relationships/customXml" Target="../ink/ink14.xml"/><Relationship Id="rId17" Type="http://schemas.openxmlformats.org/officeDocument/2006/relationships/image" Target="../media/image45.png"/><Relationship Id="rId25" Type="http://schemas.openxmlformats.org/officeDocument/2006/relationships/image" Target="../media/image49.png"/><Relationship Id="rId33" Type="http://schemas.openxmlformats.org/officeDocument/2006/relationships/image" Target="../media/image53.png"/><Relationship Id="rId38" Type="http://schemas.openxmlformats.org/officeDocument/2006/relationships/customXml" Target="../ink/ink27.xml"/><Relationship Id="rId46" Type="http://schemas.openxmlformats.org/officeDocument/2006/relationships/customXml" Target="../ink/ink31.xml"/><Relationship Id="rId59" Type="http://schemas.openxmlformats.org/officeDocument/2006/relationships/image" Target="../media/image66.png"/><Relationship Id="rId67" Type="http://schemas.openxmlformats.org/officeDocument/2006/relationships/image" Target="../media/image70.png"/><Relationship Id="rId20" Type="http://schemas.openxmlformats.org/officeDocument/2006/relationships/customXml" Target="../ink/ink18.xml"/><Relationship Id="rId41" Type="http://schemas.openxmlformats.org/officeDocument/2006/relationships/image" Target="../media/image57.png"/><Relationship Id="rId54" Type="http://schemas.openxmlformats.org/officeDocument/2006/relationships/customXml" Target="../ink/ink35.xml"/><Relationship Id="rId62" Type="http://schemas.openxmlformats.org/officeDocument/2006/relationships/customXml" Target="../ink/ink39.xml"/><Relationship Id="rId70" Type="http://schemas.openxmlformats.org/officeDocument/2006/relationships/customXml" Target="../ink/ink43.xml"/><Relationship Id="rId7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5" Type="http://schemas.openxmlformats.org/officeDocument/2006/relationships/image" Target="../media/image44.png"/><Relationship Id="rId23" Type="http://schemas.openxmlformats.org/officeDocument/2006/relationships/image" Target="../media/image48.png"/><Relationship Id="rId28" Type="http://schemas.openxmlformats.org/officeDocument/2006/relationships/customXml" Target="../ink/ink22.xml"/><Relationship Id="rId36" Type="http://schemas.openxmlformats.org/officeDocument/2006/relationships/customXml" Target="../ink/ink26.xml"/><Relationship Id="rId49" Type="http://schemas.openxmlformats.org/officeDocument/2006/relationships/image" Target="../media/image61.png"/><Relationship Id="rId57" Type="http://schemas.openxmlformats.org/officeDocument/2006/relationships/image" Target="../media/image65.png"/><Relationship Id="rId10" Type="http://schemas.openxmlformats.org/officeDocument/2006/relationships/customXml" Target="../ink/ink13.xml"/><Relationship Id="rId31" Type="http://schemas.openxmlformats.org/officeDocument/2006/relationships/image" Target="../media/image52.png"/><Relationship Id="rId44" Type="http://schemas.openxmlformats.org/officeDocument/2006/relationships/customXml" Target="../ink/ink30.xml"/><Relationship Id="rId52" Type="http://schemas.openxmlformats.org/officeDocument/2006/relationships/customXml" Target="../ink/ink34.xml"/><Relationship Id="rId60" Type="http://schemas.openxmlformats.org/officeDocument/2006/relationships/customXml" Target="../ink/ink38.xml"/><Relationship Id="rId65" Type="http://schemas.openxmlformats.org/officeDocument/2006/relationships/image" Target="../media/image69.png"/><Relationship Id="rId73" Type="http://schemas.openxmlformats.org/officeDocument/2006/relationships/image" Target="../media/image73.png"/><Relationship Id="rId78" Type="http://schemas.openxmlformats.org/officeDocument/2006/relationships/image" Target="../media/image76.png"/><Relationship Id="rId4" Type="http://schemas.openxmlformats.org/officeDocument/2006/relationships/customXml" Target="../ink/ink10.xml"/><Relationship Id="rId9" Type="http://schemas.openxmlformats.org/officeDocument/2006/relationships/image" Target="../media/image41.png"/><Relationship Id="rId13" Type="http://schemas.openxmlformats.org/officeDocument/2006/relationships/image" Target="../media/image43.png"/><Relationship Id="rId18" Type="http://schemas.openxmlformats.org/officeDocument/2006/relationships/customXml" Target="../ink/ink17.xml"/><Relationship Id="rId39" Type="http://schemas.openxmlformats.org/officeDocument/2006/relationships/image" Target="../media/image56.png"/><Relationship Id="rId34" Type="http://schemas.openxmlformats.org/officeDocument/2006/relationships/customXml" Target="../ink/ink25.xml"/><Relationship Id="rId50" Type="http://schemas.openxmlformats.org/officeDocument/2006/relationships/customXml" Target="../ink/ink33.xml"/><Relationship Id="rId55" Type="http://schemas.openxmlformats.org/officeDocument/2006/relationships/image" Target="../media/image64.png"/><Relationship Id="rId76" Type="http://schemas.openxmlformats.org/officeDocument/2006/relationships/customXml" Target="../ink/ink46.xml"/><Relationship Id="rId7" Type="http://schemas.openxmlformats.org/officeDocument/2006/relationships/image" Target="../media/image40.png"/><Relationship Id="rId71" Type="http://schemas.openxmlformats.org/officeDocument/2006/relationships/image" Target="../media/image72.png"/><Relationship Id="rId2" Type="http://schemas.openxmlformats.org/officeDocument/2006/relationships/customXml" Target="../ink/ink9.xml"/><Relationship Id="rId29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customXml" Target="../ink/ink4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0.png"/><Relationship Id="rId3" Type="http://schemas.openxmlformats.org/officeDocument/2006/relationships/customXml" Target="../ink/ink48.xml"/><Relationship Id="rId7" Type="http://schemas.openxmlformats.org/officeDocument/2006/relationships/customXml" Target="../ink/ink50.xml"/><Relationship Id="rId12" Type="http://schemas.openxmlformats.org/officeDocument/2006/relationships/image" Target="../media/image85.gi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customXml" Target="../ink/ink52.xml"/><Relationship Id="rId5" Type="http://schemas.openxmlformats.org/officeDocument/2006/relationships/customXml" Target="../ink/ink49.xml"/><Relationship Id="rId10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customXml" Target="../ink/ink5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lipads/gradient_descent_viz" TargetMode="External"/><Relationship Id="rId2" Type="http://schemas.openxmlformats.org/officeDocument/2006/relationships/hyperlink" Target="https://www.sfu.ca/~ssurjano/optimization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customXml" Target="../ink/ink2.xml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0DC97-F04C-4DC3-B082-DE0E96863E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HK" dirty="0"/>
              <a:t>Nonlinear problem</a:t>
            </a:r>
            <a:endParaRPr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47AF98E-2BC3-459B-8348-CEC8E891F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HK" dirty="0"/>
              <a:t>By CHUNG Baron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04273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10">
            <a:extLst>
              <a:ext uri="{FF2B5EF4-FFF2-40B4-BE49-F238E27FC236}">
                <a16:creationId xmlns:a16="http://schemas.microsoft.com/office/drawing/2014/main" id="{E9A5EAB0-933C-488C-8238-E1067B801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5A0C805-1220-495F-8712-5ADD05B51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3FBC146-A710-491F-BF5F-8F8CD60A5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2" name="Rectangle 14">
            <a:extLst>
              <a:ext uri="{FF2B5EF4-FFF2-40B4-BE49-F238E27FC236}">
                <a16:creationId xmlns:a16="http://schemas.microsoft.com/office/drawing/2014/main" id="{A62DCBD5-2679-4262-8EA4-16A05A935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5992" y="289249"/>
            <a:ext cx="4926563" cy="61641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B6A66D-9D6B-4D4C-9658-11810A56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072" y="1251284"/>
            <a:ext cx="4803325" cy="79452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altLang="zh-HK" cap="all" dirty="0"/>
              <a:t>Beale function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F0C0612-30AF-4405-8BB2-DA2375838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072" y="2045810"/>
            <a:ext cx="4773836" cy="358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29FAB22-209C-4C27-9D50-E8FF0F7A6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992" y="3389289"/>
            <a:ext cx="3985936" cy="298945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B8225B4-65F2-4169-8F38-07FCB872E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992" y="289250"/>
            <a:ext cx="3985936" cy="298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63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243FB6A-7361-47AF-87A7-6AE4D190B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87" y="-1"/>
            <a:ext cx="9130140" cy="684760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0CE555C-0735-4869-AF88-673FBCDB1524}"/>
              </a:ext>
            </a:extLst>
          </p:cNvPr>
          <p:cNvSpPr txBox="1"/>
          <p:nvPr/>
        </p:nvSpPr>
        <p:spPr>
          <a:xfrm>
            <a:off x="4081631" y="3244334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solidFill>
                  <a:srgbClr val="0070C0"/>
                </a:solidFill>
              </a:rPr>
              <a:t>Gradient descent wins!</a:t>
            </a:r>
            <a:endParaRPr lang="zh-HK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352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10">
            <a:extLst>
              <a:ext uri="{FF2B5EF4-FFF2-40B4-BE49-F238E27FC236}">
                <a16:creationId xmlns:a16="http://schemas.microsoft.com/office/drawing/2014/main" id="{E9A5EAB0-933C-488C-8238-E1067B801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5A0C805-1220-495F-8712-5ADD05B51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3FBC146-A710-491F-BF5F-8F8CD60A5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2" name="Rectangle 14">
            <a:extLst>
              <a:ext uri="{FF2B5EF4-FFF2-40B4-BE49-F238E27FC236}">
                <a16:creationId xmlns:a16="http://schemas.microsoft.com/office/drawing/2014/main" id="{A62DCBD5-2679-4262-8EA4-16A05A935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5992" y="289249"/>
            <a:ext cx="4926563" cy="61641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B6A66D-9D6B-4D4C-9658-11810A56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072" y="1197998"/>
            <a:ext cx="4803325" cy="58597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altLang="zh-HK" sz="3200" cap="all" dirty="0"/>
              <a:t>Cross-in-tray function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CBCA6EF-14B8-4CB3-8741-2B7410305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497" y="1912774"/>
            <a:ext cx="4996304" cy="374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4F6B8B9-F39E-46A2-9EF2-3AFB1B9E3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993" y="322123"/>
            <a:ext cx="4058815" cy="30441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A90E692-7F9D-44D4-83B6-6A9DE20AE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991" y="3366234"/>
            <a:ext cx="4075440" cy="305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5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63C9C2-D838-4A24-8D7A-CC161E55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567AF3-A258-4323-BE4D-9EDBA1039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67" y="0"/>
            <a:ext cx="9144000" cy="6858000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DD81F5A5-8DC2-4B67-AFB2-2A8B5C285D22}"/>
              </a:ext>
            </a:extLst>
          </p:cNvPr>
          <p:cNvGrpSpPr/>
          <p:nvPr/>
        </p:nvGrpSpPr>
        <p:grpSpPr>
          <a:xfrm>
            <a:off x="5718857" y="4590463"/>
            <a:ext cx="171360" cy="814680"/>
            <a:chOff x="5718857" y="4590463"/>
            <a:chExt cx="171360" cy="81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AAFFE3EB-78AC-441F-BE0B-6930F3D060FA}"/>
                    </a:ext>
                  </a:extLst>
                </p14:cNvPr>
                <p14:cNvContentPartPr/>
                <p14:nvPr/>
              </p14:nvContentPartPr>
              <p14:xfrm>
                <a:off x="5718857" y="4590463"/>
                <a:ext cx="115560" cy="775080"/>
              </p14:xfrm>
            </p:contentPart>
          </mc:Choice>
          <mc:Fallback xmlns=""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AAFFE3EB-78AC-441F-BE0B-6930F3D060F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0217" y="4581823"/>
                  <a:ext cx="133200" cy="79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50B3B22E-819D-4625-B0D8-6D5FE8D21F05}"/>
                    </a:ext>
                  </a:extLst>
                </p14:cNvPr>
                <p14:cNvContentPartPr/>
                <p14:nvPr/>
              </p14:nvContentPartPr>
              <p14:xfrm>
                <a:off x="5747297" y="5299303"/>
                <a:ext cx="142920" cy="105840"/>
              </p14:xfrm>
            </p:contentPart>
          </mc:Choice>
          <mc:Fallback xmlns=""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50B3B22E-819D-4625-B0D8-6D5FE8D21F0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38297" y="5290303"/>
                  <a:ext cx="160560" cy="123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8A1ECA3-9453-45B6-9E22-336C091B4B96}"/>
              </a:ext>
            </a:extLst>
          </p:cNvPr>
          <p:cNvSpPr txBox="1"/>
          <p:nvPr/>
        </p:nvSpPr>
        <p:spPr>
          <a:xfrm>
            <a:off x="5169159" y="4124131"/>
            <a:ext cx="292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solidFill>
                  <a:srgbClr val="0070C0"/>
                </a:solidFill>
              </a:rPr>
              <a:t>Struggles to get to minimum</a:t>
            </a:r>
            <a:endParaRPr lang="zh-HK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3">
                <a:extLst>
                  <a:ext uri="{FF2B5EF4-FFF2-40B4-BE49-F238E27FC236}">
                    <a16:creationId xmlns:a16="http://schemas.microsoft.com/office/drawing/2014/main" id="{EED824D0-D333-4F7A-9973-426E00F48F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5979047"/>
                  </p:ext>
                </p:extLst>
              </p:nvPr>
            </p:nvGraphicFramePr>
            <p:xfrm>
              <a:off x="4376747" y="348176"/>
              <a:ext cx="5064032" cy="1670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66008">
                      <a:extLst>
                        <a:ext uri="{9D8B030D-6E8A-4147-A177-3AD203B41FA5}">
                          <a16:colId xmlns:a16="http://schemas.microsoft.com/office/drawing/2014/main" val="634688393"/>
                        </a:ext>
                      </a:extLst>
                    </a:gridCol>
                    <a:gridCol w="1078887">
                      <a:extLst>
                        <a:ext uri="{9D8B030D-6E8A-4147-A177-3AD203B41FA5}">
                          <a16:colId xmlns:a16="http://schemas.microsoft.com/office/drawing/2014/main" val="3884435949"/>
                        </a:ext>
                      </a:extLst>
                    </a:gridCol>
                    <a:gridCol w="1098884">
                      <a:extLst>
                        <a:ext uri="{9D8B030D-6E8A-4147-A177-3AD203B41FA5}">
                          <a16:colId xmlns:a16="http://schemas.microsoft.com/office/drawing/2014/main" val="1408503236"/>
                        </a:ext>
                      </a:extLst>
                    </a:gridCol>
                    <a:gridCol w="1620253">
                      <a:extLst>
                        <a:ext uri="{9D8B030D-6E8A-4147-A177-3AD203B41FA5}">
                          <a16:colId xmlns:a16="http://schemas.microsoft.com/office/drawing/2014/main" val="1456880976"/>
                        </a:ext>
                      </a:extLst>
                    </a:gridCol>
                  </a:tblGrid>
                  <a:tr h="329991"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Method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Runtime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Iterations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HK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HK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HK" b="1" i="1" smtClean="0">
                                        <a:latin typeface="Cambria Math" panose="02040503050406030204" pitchFamily="18" charset="0"/>
                                      </a:rPr>
                                      <m:t>𝒐𝒑𝒕</m:t>
                                    </m:r>
                                  </m:sub>
                                </m:sSub>
                                <m:r>
                                  <a:rPr lang="en-US" altLang="zh-HK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H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HK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HK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HK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232343"/>
                      </a:ext>
                    </a:extLst>
                  </a:tr>
                  <a:tr h="329991"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Gradient Descent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0.01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269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</a:rPr>
                                  <m:t>4.35∗</m:t>
                                </m:r>
                                <m:sSup>
                                  <m:sSupPr>
                                    <m:ctrlPr>
                                      <a:rPr lang="en-US" altLang="zh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HK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HK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HK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8720445"/>
                      </a:ext>
                    </a:extLst>
                  </a:tr>
                  <a:tr h="329991"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Newton’s Method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0.269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5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</a:rPr>
                                  <m:t>1.41∗</m:t>
                                </m:r>
                                <m:sSup>
                                  <m:sSupPr>
                                    <m:ctrlPr>
                                      <a:rPr lang="en-US" altLang="zh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HK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HK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HK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140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3">
                <a:extLst>
                  <a:ext uri="{FF2B5EF4-FFF2-40B4-BE49-F238E27FC236}">
                    <a16:creationId xmlns:a16="http://schemas.microsoft.com/office/drawing/2014/main" id="{EED824D0-D333-4F7A-9973-426E00F48F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5979047"/>
                  </p:ext>
                </p:extLst>
              </p:nvPr>
            </p:nvGraphicFramePr>
            <p:xfrm>
              <a:off x="4376747" y="348176"/>
              <a:ext cx="5064032" cy="1670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66008">
                      <a:extLst>
                        <a:ext uri="{9D8B030D-6E8A-4147-A177-3AD203B41FA5}">
                          <a16:colId xmlns:a16="http://schemas.microsoft.com/office/drawing/2014/main" val="634688393"/>
                        </a:ext>
                      </a:extLst>
                    </a:gridCol>
                    <a:gridCol w="1078887">
                      <a:extLst>
                        <a:ext uri="{9D8B030D-6E8A-4147-A177-3AD203B41FA5}">
                          <a16:colId xmlns:a16="http://schemas.microsoft.com/office/drawing/2014/main" val="3884435949"/>
                        </a:ext>
                      </a:extLst>
                    </a:gridCol>
                    <a:gridCol w="1098884">
                      <a:extLst>
                        <a:ext uri="{9D8B030D-6E8A-4147-A177-3AD203B41FA5}">
                          <a16:colId xmlns:a16="http://schemas.microsoft.com/office/drawing/2014/main" val="1408503236"/>
                        </a:ext>
                      </a:extLst>
                    </a:gridCol>
                    <a:gridCol w="1620253">
                      <a:extLst>
                        <a:ext uri="{9D8B030D-6E8A-4147-A177-3AD203B41FA5}">
                          <a16:colId xmlns:a16="http://schemas.microsoft.com/office/drawing/2014/main" val="1456880976"/>
                        </a:ext>
                      </a:extLst>
                    </a:gridCol>
                  </a:tblGrid>
                  <a:tr h="390398"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Method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Runtime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Iterations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HK"/>
                        </a:p>
                      </a:txBody>
                      <a:tcPr>
                        <a:blipFill>
                          <a:blip r:embed="rId7"/>
                          <a:stretch>
                            <a:fillRect l="-213158" t="-7813" r="-1504" b="-35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2323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Gradient Descent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0.01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269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HK"/>
                        </a:p>
                      </a:txBody>
                      <a:tcPr>
                        <a:blipFill>
                          <a:blip r:embed="rId7"/>
                          <a:stretch>
                            <a:fillRect l="-213158" t="-65094" r="-1504" b="-1132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872044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Newton’s Method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0.269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5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HK"/>
                        </a:p>
                      </a:txBody>
                      <a:tcPr>
                        <a:blipFill>
                          <a:blip r:embed="rId7"/>
                          <a:stretch>
                            <a:fillRect l="-213158" t="-166667" r="-1504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140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61734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10">
            <a:extLst>
              <a:ext uri="{FF2B5EF4-FFF2-40B4-BE49-F238E27FC236}">
                <a16:creationId xmlns:a16="http://schemas.microsoft.com/office/drawing/2014/main" id="{E9A5EAB0-933C-488C-8238-E1067B801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5A0C805-1220-495F-8712-5ADD05B51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3FBC146-A710-491F-BF5F-8F8CD60A5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2" name="Rectangle 14">
            <a:extLst>
              <a:ext uri="{FF2B5EF4-FFF2-40B4-BE49-F238E27FC236}">
                <a16:creationId xmlns:a16="http://schemas.microsoft.com/office/drawing/2014/main" id="{A62DCBD5-2679-4262-8EA4-16A05A935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5992" y="289249"/>
            <a:ext cx="4926563" cy="61641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B6A66D-9D6B-4D4C-9658-11810A56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072" y="1197998"/>
            <a:ext cx="4803325" cy="58597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altLang="zh-HK" sz="2800" cap="all" dirty="0"/>
              <a:t>Matyas function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061BD69-9169-4047-AF8C-050B6462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47" y="1783976"/>
            <a:ext cx="4851008" cy="363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F637F23-68D1-43BF-B06B-CB5CAA7EF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512" y="3425391"/>
            <a:ext cx="4037326" cy="302799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C3B2767-1752-475C-8B7C-9ECADA677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512" y="343322"/>
            <a:ext cx="4037326" cy="302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68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0685CD-FAD3-43B5-8EA6-FE5359947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D0A0D0D-2204-4F55-A049-098B29187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91" y="0"/>
            <a:ext cx="9148666" cy="68614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13">
                <a:extLst>
                  <a:ext uri="{FF2B5EF4-FFF2-40B4-BE49-F238E27FC236}">
                    <a16:creationId xmlns:a16="http://schemas.microsoft.com/office/drawing/2014/main" id="{AC2F472A-CFF0-4E7D-AD86-77355EC815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6718561"/>
                  </p:ext>
                </p:extLst>
              </p:nvPr>
            </p:nvGraphicFramePr>
            <p:xfrm>
              <a:off x="4376747" y="348176"/>
              <a:ext cx="5064032" cy="1670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66008">
                      <a:extLst>
                        <a:ext uri="{9D8B030D-6E8A-4147-A177-3AD203B41FA5}">
                          <a16:colId xmlns:a16="http://schemas.microsoft.com/office/drawing/2014/main" val="634688393"/>
                        </a:ext>
                      </a:extLst>
                    </a:gridCol>
                    <a:gridCol w="1078887">
                      <a:extLst>
                        <a:ext uri="{9D8B030D-6E8A-4147-A177-3AD203B41FA5}">
                          <a16:colId xmlns:a16="http://schemas.microsoft.com/office/drawing/2014/main" val="3884435949"/>
                        </a:ext>
                      </a:extLst>
                    </a:gridCol>
                    <a:gridCol w="1098884">
                      <a:extLst>
                        <a:ext uri="{9D8B030D-6E8A-4147-A177-3AD203B41FA5}">
                          <a16:colId xmlns:a16="http://schemas.microsoft.com/office/drawing/2014/main" val="1408503236"/>
                        </a:ext>
                      </a:extLst>
                    </a:gridCol>
                    <a:gridCol w="1620253">
                      <a:extLst>
                        <a:ext uri="{9D8B030D-6E8A-4147-A177-3AD203B41FA5}">
                          <a16:colId xmlns:a16="http://schemas.microsoft.com/office/drawing/2014/main" val="1456880976"/>
                        </a:ext>
                      </a:extLst>
                    </a:gridCol>
                  </a:tblGrid>
                  <a:tr h="329991"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Method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Runtime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Iterations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HK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HK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HK" b="1" i="1" smtClean="0">
                                        <a:latin typeface="Cambria Math" panose="02040503050406030204" pitchFamily="18" charset="0"/>
                                      </a:rPr>
                                      <m:t>𝒐𝒑𝒕</m:t>
                                    </m:r>
                                  </m:sub>
                                </m:sSub>
                                <m:r>
                                  <a:rPr lang="en-US" altLang="zh-HK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HK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HK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HK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HK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232343"/>
                      </a:ext>
                    </a:extLst>
                  </a:tr>
                  <a:tr h="329991"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Gradient Descent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0.037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1000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</a:rPr>
                                  <m:t>1.79∗</m:t>
                                </m:r>
                                <m:sSup>
                                  <m:sSupPr>
                                    <m:ctrlPr>
                                      <a:rPr lang="en-US" altLang="zh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HK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HK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HK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8720445"/>
                      </a:ext>
                    </a:extLst>
                  </a:tr>
                  <a:tr h="329991"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Newton’s Method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0.04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1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HK" b="0" i="1" smtClean="0">
                                    <a:latin typeface="Cambria Math" panose="02040503050406030204" pitchFamily="18" charset="0"/>
                                  </a:rPr>
                                  <m:t>1.41∗</m:t>
                                </m:r>
                                <m:sSup>
                                  <m:sSupPr>
                                    <m:ctrlPr>
                                      <a:rPr lang="en-US" altLang="zh-HK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HK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altLang="zh-HK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HK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1403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13">
                <a:extLst>
                  <a:ext uri="{FF2B5EF4-FFF2-40B4-BE49-F238E27FC236}">
                    <a16:creationId xmlns:a16="http://schemas.microsoft.com/office/drawing/2014/main" id="{AC2F472A-CFF0-4E7D-AD86-77355EC815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6718561"/>
                  </p:ext>
                </p:extLst>
              </p:nvPr>
            </p:nvGraphicFramePr>
            <p:xfrm>
              <a:off x="4376747" y="348176"/>
              <a:ext cx="5064032" cy="16705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66008">
                      <a:extLst>
                        <a:ext uri="{9D8B030D-6E8A-4147-A177-3AD203B41FA5}">
                          <a16:colId xmlns:a16="http://schemas.microsoft.com/office/drawing/2014/main" val="634688393"/>
                        </a:ext>
                      </a:extLst>
                    </a:gridCol>
                    <a:gridCol w="1078887">
                      <a:extLst>
                        <a:ext uri="{9D8B030D-6E8A-4147-A177-3AD203B41FA5}">
                          <a16:colId xmlns:a16="http://schemas.microsoft.com/office/drawing/2014/main" val="3884435949"/>
                        </a:ext>
                      </a:extLst>
                    </a:gridCol>
                    <a:gridCol w="1098884">
                      <a:extLst>
                        <a:ext uri="{9D8B030D-6E8A-4147-A177-3AD203B41FA5}">
                          <a16:colId xmlns:a16="http://schemas.microsoft.com/office/drawing/2014/main" val="1408503236"/>
                        </a:ext>
                      </a:extLst>
                    </a:gridCol>
                    <a:gridCol w="1620253">
                      <a:extLst>
                        <a:ext uri="{9D8B030D-6E8A-4147-A177-3AD203B41FA5}">
                          <a16:colId xmlns:a16="http://schemas.microsoft.com/office/drawing/2014/main" val="1456880976"/>
                        </a:ext>
                      </a:extLst>
                    </a:gridCol>
                  </a:tblGrid>
                  <a:tr h="390398"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Method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Runtime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Iterations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HK"/>
                        </a:p>
                      </a:txBody>
                      <a:tcPr>
                        <a:blipFill>
                          <a:blip r:embed="rId3"/>
                          <a:stretch>
                            <a:fillRect l="-213158" t="-7813" r="-1504" b="-35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2323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Gradient Descent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0.037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1000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HK"/>
                        </a:p>
                      </a:txBody>
                      <a:tcPr>
                        <a:blipFill>
                          <a:blip r:embed="rId3"/>
                          <a:stretch>
                            <a:fillRect l="-213158" t="-65094" r="-1504" b="-1132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872044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Newton’s Method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0.04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HK" dirty="0"/>
                            <a:t>1</a:t>
                          </a:r>
                          <a:endParaRPr lang="zh-HK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HK"/>
                        </a:p>
                      </a:txBody>
                      <a:tcPr>
                        <a:blipFill>
                          <a:blip r:embed="rId3"/>
                          <a:stretch>
                            <a:fillRect l="-213158" t="-166667" r="-1504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14038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54500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10">
            <a:extLst>
              <a:ext uri="{FF2B5EF4-FFF2-40B4-BE49-F238E27FC236}">
                <a16:creationId xmlns:a16="http://schemas.microsoft.com/office/drawing/2014/main" id="{E9A5EAB0-933C-488C-8238-E1067B801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5A0C805-1220-495F-8712-5ADD05B51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3FBC146-A710-491F-BF5F-8F8CD60A5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2" name="Rectangle 14">
            <a:extLst>
              <a:ext uri="{FF2B5EF4-FFF2-40B4-BE49-F238E27FC236}">
                <a16:creationId xmlns:a16="http://schemas.microsoft.com/office/drawing/2014/main" id="{A62DCBD5-2679-4262-8EA4-16A05A935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5992" y="289249"/>
            <a:ext cx="4926563" cy="61641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B6A66D-9D6B-4D4C-9658-11810A56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072" y="1197998"/>
            <a:ext cx="4803325" cy="58597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altLang="zh-HK" sz="2800" cap="all" dirty="0"/>
              <a:t>Levi function N.13</a:t>
            </a:r>
          </a:p>
        </p:txBody>
      </p:sp>
      <p:pic>
        <p:nvPicPr>
          <p:cNvPr id="3074" name="Picture 2" descr="File:Levi function 13.pdf">
            <a:extLst>
              <a:ext uri="{FF2B5EF4-FFF2-40B4-BE49-F238E27FC236}">
                <a16:creationId xmlns:a16="http://schemas.microsoft.com/office/drawing/2014/main" id="{7753F219-DD5F-4931-8E67-6A071D53B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072" y="1927058"/>
            <a:ext cx="4926563" cy="369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C344F10-6B9C-4E56-9BA0-079A6F133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177" y="3371317"/>
            <a:ext cx="4032515" cy="3024386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CBFD346B-604E-4033-B2E6-B9A9E07F149A}"/>
              </a:ext>
            </a:extLst>
          </p:cNvPr>
          <p:cNvSpPr txBox="1"/>
          <p:nvPr/>
        </p:nvSpPr>
        <p:spPr>
          <a:xfrm>
            <a:off x="7512605" y="1627969"/>
            <a:ext cx="3854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Out of search domain in 1 iteration for GD</a:t>
            </a:r>
            <a:endParaRPr lang="zh-HK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D54458B-8033-4EDE-8CA8-98A71BDDEB1E}"/>
              </a:ext>
            </a:extLst>
          </p:cNvPr>
          <p:cNvGrpSpPr/>
          <p:nvPr/>
        </p:nvGrpSpPr>
        <p:grpSpPr>
          <a:xfrm>
            <a:off x="8556840" y="5517060"/>
            <a:ext cx="223200" cy="348120"/>
            <a:chOff x="8556840" y="5517060"/>
            <a:chExt cx="22320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筆跡 5">
                  <a:extLst>
                    <a:ext uri="{FF2B5EF4-FFF2-40B4-BE49-F238E27FC236}">
                      <a16:creationId xmlns:a16="http://schemas.microsoft.com/office/drawing/2014/main" id="{6F5F509A-C286-4543-AC34-E703F973813E}"/>
                    </a:ext>
                  </a:extLst>
                </p14:cNvPr>
                <p14:cNvContentPartPr/>
                <p14:nvPr/>
              </p14:nvContentPartPr>
              <p14:xfrm>
                <a:off x="8556840" y="5531820"/>
                <a:ext cx="198360" cy="333360"/>
              </p14:xfrm>
            </p:contentPart>
          </mc:Choice>
          <mc:Fallback xmlns="">
            <p:pic>
              <p:nvPicPr>
                <p:cNvPr id="6" name="筆跡 5">
                  <a:extLst>
                    <a:ext uri="{FF2B5EF4-FFF2-40B4-BE49-F238E27FC236}">
                      <a16:creationId xmlns:a16="http://schemas.microsoft.com/office/drawing/2014/main" id="{6F5F509A-C286-4543-AC34-E703F973813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48200" y="5523180"/>
                  <a:ext cx="2160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筆跡 6">
                  <a:extLst>
                    <a:ext uri="{FF2B5EF4-FFF2-40B4-BE49-F238E27FC236}">
                      <a16:creationId xmlns:a16="http://schemas.microsoft.com/office/drawing/2014/main" id="{88D4C6DB-A416-45CA-A26B-36A4602D1066}"/>
                    </a:ext>
                  </a:extLst>
                </p14:cNvPr>
                <p14:cNvContentPartPr/>
                <p14:nvPr/>
              </p14:nvContentPartPr>
              <p14:xfrm>
                <a:off x="8633160" y="5517060"/>
                <a:ext cx="146880" cy="142200"/>
              </p14:xfrm>
            </p:contentPart>
          </mc:Choice>
          <mc:Fallback xmlns="">
            <p:pic>
              <p:nvPicPr>
                <p:cNvPr id="7" name="筆跡 6">
                  <a:extLst>
                    <a:ext uri="{FF2B5EF4-FFF2-40B4-BE49-F238E27FC236}">
                      <a16:creationId xmlns:a16="http://schemas.microsoft.com/office/drawing/2014/main" id="{88D4C6DB-A416-45CA-A26B-36A4602D106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24520" y="5508420"/>
                  <a:ext cx="164520" cy="159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3F847E01-AC16-4FB6-8E7C-0F7D2F44BD96}"/>
              </a:ext>
            </a:extLst>
          </p:cNvPr>
          <p:cNvSpPr txBox="1"/>
          <p:nvPr/>
        </p:nvSpPr>
        <p:spPr>
          <a:xfrm>
            <a:off x="8045416" y="5794994"/>
            <a:ext cx="146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solidFill>
                  <a:srgbClr val="FF0000"/>
                </a:solidFill>
              </a:rPr>
              <a:t>Trapped here</a:t>
            </a:r>
            <a:endParaRPr lang="zh-HK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347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10">
            <a:extLst>
              <a:ext uri="{FF2B5EF4-FFF2-40B4-BE49-F238E27FC236}">
                <a16:creationId xmlns:a16="http://schemas.microsoft.com/office/drawing/2014/main" id="{E9A5EAB0-933C-488C-8238-E1067B801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5A0C805-1220-495F-8712-5ADD05B51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3FBC146-A710-491F-BF5F-8F8CD60A5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2" name="Rectangle 14">
            <a:extLst>
              <a:ext uri="{FF2B5EF4-FFF2-40B4-BE49-F238E27FC236}">
                <a16:creationId xmlns:a16="http://schemas.microsoft.com/office/drawing/2014/main" id="{A62DCBD5-2679-4262-8EA4-16A05A935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5992" y="289249"/>
            <a:ext cx="4926563" cy="61641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B6A66D-9D6B-4D4C-9658-11810A56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072" y="1197998"/>
            <a:ext cx="4803325" cy="58597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altLang="zh-HK" sz="2800" cap="all" dirty="0"/>
              <a:t>Goldstein-price function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DD1863-8F41-4649-AD50-D0BDB209E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056" y="1866122"/>
            <a:ext cx="5162939" cy="387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F498399-4FFD-4454-BC43-B6E21D0C0822}"/>
              </a:ext>
            </a:extLst>
          </p:cNvPr>
          <p:cNvSpPr txBox="1"/>
          <p:nvPr/>
        </p:nvSpPr>
        <p:spPr>
          <a:xfrm>
            <a:off x="7422229" y="3048151"/>
            <a:ext cx="3854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Out of search domain in 1 iteration for both GD and NM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149291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BEF7D5-3C2E-47B4-BB97-B99A90F8F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686050"/>
            <a:ext cx="9601200" cy="1485900"/>
          </a:xfrm>
        </p:spPr>
        <p:txBody>
          <a:bodyPr/>
          <a:lstStyle/>
          <a:p>
            <a:r>
              <a:rPr lang="en-US" altLang="zh-HK" dirty="0"/>
              <a:t>Access data here </a:t>
            </a:r>
            <a:endParaRPr lang="zh-HK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3667A3-B210-4AE3-9DB6-F76F79E2E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034" y="2086476"/>
            <a:ext cx="1905000" cy="1905000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E7EB0A9F-7A4B-4ABF-B2E7-B674C7BAA2C8}"/>
              </a:ext>
            </a:extLst>
          </p:cNvPr>
          <p:cNvSpPr/>
          <p:nvPr/>
        </p:nvSpPr>
        <p:spPr>
          <a:xfrm>
            <a:off x="5727031" y="2858502"/>
            <a:ext cx="2771437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04988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EE03C1B-A7A4-4BDD-B49A-885E35EA8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Performance in test function</a:t>
            </a:r>
            <a:endParaRPr lang="zh-HK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" name="圖表 7">
                <a:extLst>
                  <a:ext uri="{FF2B5EF4-FFF2-40B4-BE49-F238E27FC236}">
                    <a16:creationId xmlns:a16="http://schemas.microsoft.com/office/drawing/2014/main" id="{B4DFEB93-73FE-4B04-8DA4-3FB0706E499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62599565"/>
                  </p:ext>
                </p:extLst>
              </p:nvPr>
            </p:nvGraphicFramePr>
            <p:xfrm>
              <a:off x="1371599" y="1638712"/>
              <a:ext cx="3942268" cy="405490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8" name="圖表 7">
                <a:extLst>
                  <a:ext uri="{FF2B5EF4-FFF2-40B4-BE49-F238E27FC236}">
                    <a16:creationId xmlns:a16="http://schemas.microsoft.com/office/drawing/2014/main" id="{B4DFEB93-73FE-4B04-8DA4-3FB0706E49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1599" y="1638712"/>
                <a:ext cx="3942268" cy="4054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圖表 9">
                <a:extLst>
                  <a:ext uri="{FF2B5EF4-FFF2-40B4-BE49-F238E27FC236}">
                    <a16:creationId xmlns:a16="http://schemas.microsoft.com/office/drawing/2014/main" id="{08B09312-C491-4253-AA68-A9B175F4922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29298093"/>
                  </p:ext>
                </p:extLst>
              </p:nvPr>
            </p:nvGraphicFramePr>
            <p:xfrm>
              <a:off x="6878135" y="1638712"/>
              <a:ext cx="4581331" cy="405490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0" name="圖表 9">
                <a:extLst>
                  <a:ext uri="{FF2B5EF4-FFF2-40B4-BE49-F238E27FC236}">
                    <a16:creationId xmlns:a16="http://schemas.microsoft.com/office/drawing/2014/main" id="{08B09312-C491-4253-AA68-A9B175F492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78135" y="1638712"/>
                <a:ext cx="4581331" cy="4054905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05C83D92-627D-4621-AD5C-E07EFC266227}"/>
              </a:ext>
            </a:extLst>
          </p:cNvPr>
          <p:cNvSpPr txBox="1"/>
          <p:nvPr/>
        </p:nvSpPr>
        <p:spPr>
          <a:xfrm>
            <a:off x="7512641" y="5987534"/>
            <a:ext cx="331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Average runtime (NM): 0.0593 s</a:t>
            </a:r>
            <a:endParaRPr lang="zh-HK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26FF8C-D1B8-4058-8204-FE5D0D01B6D0}"/>
              </a:ext>
            </a:extLst>
          </p:cNvPr>
          <p:cNvSpPr txBox="1"/>
          <p:nvPr/>
        </p:nvSpPr>
        <p:spPr>
          <a:xfrm>
            <a:off x="1691640" y="5987534"/>
            <a:ext cx="326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Average runtime (GD): 0.0257 s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123539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F6AEF3-C777-4960-B570-8051CA29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performance in Test functions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616843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710492-729C-485A-A242-4C3C2CA8B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Performance in test function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A3A441-4039-45C1-90B5-C248E4217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Let’s say we want the solution to be accurate up to 2 </a:t>
            </a:r>
            <a:r>
              <a:rPr lang="en-US" altLang="zh-HK" dirty="0" err="1"/>
              <a:t>d.p.</a:t>
            </a:r>
            <a:endParaRPr lang="en-US" altLang="zh-HK" dirty="0"/>
          </a:p>
          <a:p>
            <a:r>
              <a:rPr lang="en-US" altLang="zh-HK" dirty="0"/>
              <a:t>Accepted percentage of GD: 17.6%</a:t>
            </a:r>
          </a:p>
          <a:p>
            <a:r>
              <a:rPr lang="en-US" altLang="zh-HK" dirty="0"/>
              <a:t>Accepted percentage of NM: 38.9%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528049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848E0-780C-46A0-942A-F8409559C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HK" dirty="0"/>
              <a:t>Gradient Descent Variations</a:t>
            </a:r>
            <a:endParaRPr lang="zh-HK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7ACB82-0861-42FB-9A14-568780A92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9792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848E0-780C-46A0-942A-F8409559C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9758" y="3030116"/>
            <a:ext cx="9078686" cy="797767"/>
          </a:xfrm>
        </p:spPr>
        <p:txBody>
          <a:bodyPr/>
          <a:lstStyle/>
          <a:p>
            <a:pPr algn="ctr"/>
            <a:r>
              <a:rPr lang="en-US" altLang="zh-HK" dirty="0"/>
              <a:t>Motivation of using variations GD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504556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FF7DD9D-228D-4B97-A6AC-6D8FB204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B94EF9A-04D3-45A1-BA18-B67A63A2C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endParaRPr lang="zh-HK" alt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24ECEA-2F7E-44F6-B2B2-F80C089F1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E37DBE-5576-4E27-97C0-75925347A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4FBEDE4-BBD4-4314-BA5E-C5CA46C0E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3" r="3041"/>
          <a:stretch/>
        </p:blipFill>
        <p:spPr>
          <a:xfrm>
            <a:off x="7612261" y="10"/>
            <a:ext cx="4602146" cy="68579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13EB1EC-C658-457E-8185-B71191724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43" y="685800"/>
            <a:ext cx="5793474" cy="549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35034B2-3577-4AA2-829E-9D3C6BC1B54C}"/>
              </a:ext>
            </a:extLst>
          </p:cNvPr>
          <p:cNvSpPr txBox="1"/>
          <p:nvPr/>
        </p:nvSpPr>
        <p:spPr>
          <a:xfrm>
            <a:off x="10788073" y="212437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Expectation</a:t>
            </a:r>
            <a:endParaRPr lang="zh-HK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8680FD7-15A2-4048-8885-53B467DAF630}"/>
              </a:ext>
            </a:extLst>
          </p:cNvPr>
          <p:cNvSpPr txBox="1"/>
          <p:nvPr/>
        </p:nvSpPr>
        <p:spPr>
          <a:xfrm>
            <a:off x="10977962" y="3535218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Expectation</a:t>
            </a:r>
            <a:endParaRPr lang="zh-HK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9EEEF0A-098E-4B7E-97C9-612FDCB2B6DE}"/>
              </a:ext>
            </a:extLst>
          </p:cNvPr>
          <p:cNvSpPr txBox="1"/>
          <p:nvPr/>
        </p:nvSpPr>
        <p:spPr>
          <a:xfrm>
            <a:off x="7581385" y="3980873"/>
            <a:ext cx="836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Reality</a:t>
            </a:r>
            <a:endParaRPr lang="zh-HK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4E6F865-A4B7-4DB0-86B2-0456554FE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261" y="6324807"/>
            <a:ext cx="1363297" cy="46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21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3F234-AB45-4323-B97B-DE1D0DE7E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4181" y="685800"/>
            <a:ext cx="6562905" cy="1485900"/>
          </a:xfrm>
        </p:spPr>
        <p:txBody>
          <a:bodyPr>
            <a:normAutofit/>
          </a:bodyPr>
          <a:lstStyle/>
          <a:p>
            <a:r>
              <a:rPr lang="en-US" altLang="zh-HK" dirty="0"/>
              <a:t>Deep learning application</a:t>
            </a:r>
            <a:endParaRPr lang="zh-HK" altLang="en-US" dirty="0"/>
          </a:p>
        </p:txBody>
      </p:sp>
      <p:sp>
        <p:nvSpPr>
          <p:cNvPr id="1059" name="Rectangle 70">
            <a:extLst>
              <a:ext uri="{FF2B5EF4-FFF2-40B4-BE49-F238E27FC236}">
                <a16:creationId xmlns:a16="http://schemas.microsoft.com/office/drawing/2014/main" id="{534357BE-12C1-44A2-9602-77A2B5408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B0E800-4D14-4696-A945-2BC2AC66D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" b="3538"/>
          <a:stretch/>
        </p:blipFill>
        <p:spPr bwMode="auto">
          <a:xfrm>
            <a:off x="1029951" y="645106"/>
            <a:ext cx="3600974" cy="52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0" name="內容版面配置區 2">
            <a:extLst>
              <a:ext uri="{FF2B5EF4-FFF2-40B4-BE49-F238E27FC236}">
                <a16:creationId xmlns:a16="http://schemas.microsoft.com/office/drawing/2014/main" id="{DDDED047-EB13-49AE-AED9-5FC3213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4181" y="2286000"/>
            <a:ext cx="6562905" cy="3581400"/>
          </a:xfrm>
        </p:spPr>
        <p:txBody>
          <a:bodyPr>
            <a:normAutofit/>
          </a:bodyPr>
          <a:lstStyle/>
          <a:p>
            <a:r>
              <a:rPr lang="en-US" altLang="zh-HK" dirty="0"/>
              <a:t>Hope that around a million iterations of one datapoint approximation provides a “good” enough model</a:t>
            </a:r>
          </a:p>
          <a:p>
            <a:r>
              <a:rPr lang="en-US" altLang="zh-HK" dirty="0"/>
              <a:t>1000 times faster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453291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C169FB-5F77-40D4-B965-EEF5B63B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3 Major Difficulties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0FF7EA-E2C8-4A8B-BE7E-D21FE34A6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Cannot compute gradient of large datapoints, </a:t>
            </a:r>
            <a:r>
              <a:rPr lang="en-US" altLang="zh-HK" dirty="0" err="1"/>
              <a:t>e.g</a:t>
            </a:r>
            <a:r>
              <a:rPr lang="en-US" altLang="zh-HK" dirty="0"/>
              <a:t> sum of 1 billion datapoints</a:t>
            </a:r>
          </a:p>
          <a:p>
            <a:r>
              <a:rPr lang="en-US" altLang="zh-HK" dirty="0"/>
              <a:t>Trapped by</a:t>
            </a:r>
          </a:p>
          <a:p>
            <a:pPr lvl="1"/>
            <a:r>
              <a:rPr lang="en-US" altLang="zh-HK" dirty="0"/>
              <a:t>Saddle point</a:t>
            </a:r>
          </a:p>
          <a:p>
            <a:pPr lvl="1"/>
            <a:r>
              <a:rPr lang="en-US" altLang="zh-HK" dirty="0"/>
              <a:t>Local minimum</a:t>
            </a:r>
            <a:endParaRPr lang="zh-HK" alt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A5DF158-A855-48CB-8998-9E4C91714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45" y="2752227"/>
            <a:ext cx="5259355" cy="409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712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58041-D36C-49F7-B835-2B5394C40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HK" dirty="0"/>
              <a:t>4 Variations of Gradient Descent</a:t>
            </a:r>
            <a:br>
              <a:rPr lang="en-US" altLang="zh-HK" dirty="0"/>
            </a:b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F6FBEE-1785-4B08-AD3D-981099F52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Stochastic Gradient Descent</a:t>
            </a:r>
          </a:p>
          <a:p>
            <a:r>
              <a:rPr lang="en-US" altLang="zh-HK" dirty="0" err="1"/>
              <a:t>AdaGrad</a:t>
            </a:r>
            <a:endParaRPr lang="en-US" altLang="zh-HK" dirty="0"/>
          </a:p>
          <a:p>
            <a:r>
              <a:rPr lang="en-US" altLang="zh-HK" dirty="0" err="1"/>
              <a:t>RMSProp</a:t>
            </a:r>
            <a:endParaRPr lang="en-US" altLang="zh-HK" dirty="0"/>
          </a:p>
          <a:p>
            <a:r>
              <a:rPr lang="en-US" altLang="zh-HK" dirty="0"/>
              <a:t>Adam</a:t>
            </a:r>
          </a:p>
          <a:p>
            <a:endParaRPr lang="zh-HK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87D2511-CA48-4F03-A5D6-673A327D6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986" y="45801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CA1CCFD-A9B3-41F5-AA1E-5CBDD67EE574}"/>
              </a:ext>
            </a:extLst>
          </p:cNvPr>
          <p:cNvSpPr txBox="1"/>
          <p:nvPr/>
        </p:nvSpPr>
        <p:spPr>
          <a:xfrm>
            <a:off x="3778898" y="5347978"/>
            <a:ext cx="4216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Want to play around with the algorithms? </a:t>
            </a:r>
            <a:endParaRPr lang="zh-HK" altLang="en-US" dirty="0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92E10158-2CE7-4B4F-AAFE-C8028FB5C192}"/>
              </a:ext>
            </a:extLst>
          </p:cNvPr>
          <p:cNvSpPr/>
          <p:nvPr/>
        </p:nvSpPr>
        <p:spPr>
          <a:xfrm>
            <a:off x="7995693" y="5347978"/>
            <a:ext cx="1820111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90708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FC7899-D250-4CF6-9E63-CEA75C179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686050"/>
            <a:ext cx="9601200" cy="1485900"/>
          </a:xfrm>
        </p:spPr>
        <p:txBody>
          <a:bodyPr/>
          <a:lstStyle/>
          <a:p>
            <a:pPr algn="ctr"/>
            <a:r>
              <a:rPr lang="en-US" altLang="zh-HK" dirty="0"/>
              <a:t>1. Cannot compute gradient of large datapoints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502247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E7DB9-582C-495B-B38B-63BDF51D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Stochastic Gradient Descent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2AA973-FFEE-4CB9-BB65-FB59F7BB4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“One point” approximation of gradient</a:t>
            </a:r>
          </a:p>
          <a:p>
            <a:r>
              <a:rPr lang="en-US" altLang="zh-HK" dirty="0"/>
              <a:t>.</a:t>
            </a:r>
          </a:p>
          <a:p>
            <a:endParaRPr lang="en-US" altLang="zh-HK" dirty="0"/>
          </a:p>
          <a:p>
            <a:endParaRPr lang="en-US" altLang="zh-HK" dirty="0"/>
          </a:p>
          <a:p>
            <a:r>
              <a:rPr lang="en-US" altLang="zh-HK" dirty="0"/>
              <a:t>All the variations of GD is based on SGD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5" name="筆跡 4">
                <a:extLst>
                  <a:ext uri="{FF2B5EF4-FFF2-40B4-BE49-F238E27FC236}">
                    <a16:creationId xmlns:a16="http://schemas.microsoft.com/office/drawing/2014/main" id="{AFDAD079-72DD-490E-A9DF-71B0D1154DCB}"/>
                  </a:ext>
                </a:extLst>
              </p14:cNvPr>
              <p14:cNvContentPartPr/>
              <p14:nvPr/>
            </p14:nvContentPartPr>
            <p14:xfrm>
              <a:off x="6455967" y="3615158"/>
              <a:ext cx="3235732" cy="1732267"/>
            </p14:xfrm>
          </p:contentPart>
        </mc:Choice>
        <mc:Fallback xmlns="">
          <p:pic>
            <p:nvPicPr>
              <p:cNvPr id="5" name="筆跡 4">
                <a:extLst>
                  <a:ext uri="{FF2B5EF4-FFF2-40B4-BE49-F238E27FC236}">
                    <a16:creationId xmlns:a16="http://schemas.microsoft.com/office/drawing/2014/main" id="{AFDAD079-72DD-490E-A9DF-71B0D1154D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7967" y="3507161"/>
                <a:ext cx="3271373" cy="1947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BD7C3C58-960F-4187-A005-6D39334E89D6}"/>
                  </a:ext>
                </a:extLst>
              </p14:cNvPr>
              <p14:cNvContentPartPr/>
              <p14:nvPr/>
            </p14:nvContentPartPr>
            <p14:xfrm>
              <a:off x="7664399" y="4286509"/>
              <a:ext cx="117411" cy="137281"/>
            </p14:xfrm>
          </p:contentPart>
        </mc:Choice>
        <mc:Fallback xmlns=""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BD7C3C58-960F-4187-A005-6D39334E89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55729" y="4277861"/>
                <a:ext cx="135113" cy="154937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群組 18">
            <a:extLst>
              <a:ext uri="{FF2B5EF4-FFF2-40B4-BE49-F238E27FC236}">
                <a16:creationId xmlns:a16="http://schemas.microsoft.com/office/drawing/2014/main" id="{7673F016-325C-46FF-A129-60EB559E4245}"/>
              </a:ext>
            </a:extLst>
          </p:cNvPr>
          <p:cNvGrpSpPr/>
          <p:nvPr/>
        </p:nvGrpSpPr>
        <p:grpSpPr>
          <a:xfrm>
            <a:off x="7489788" y="4272661"/>
            <a:ext cx="300452" cy="562972"/>
            <a:chOff x="3262693" y="3782358"/>
            <a:chExt cx="300452" cy="56297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8DED4139-CDAB-4DF5-A829-2419E3071F2F}"/>
                    </a:ext>
                  </a:extLst>
                </p14:cNvPr>
                <p14:cNvContentPartPr/>
                <p14:nvPr/>
              </p14:nvContentPartPr>
              <p14:xfrm>
                <a:off x="3404188" y="3782358"/>
                <a:ext cx="141496" cy="154140"/>
              </p14:xfrm>
            </p:contentPart>
          </mc:Choice>
          <mc:Fallback xmlns=""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8DED4139-CDAB-4DF5-A829-2419E3071F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95164" y="3773333"/>
                  <a:ext cx="159183" cy="1718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5E1BF9E3-5F67-470A-BB8D-34DA7C53C9C7}"/>
                    </a:ext>
                  </a:extLst>
                </p14:cNvPr>
                <p14:cNvContentPartPr/>
                <p14:nvPr/>
              </p14:nvContentPartPr>
              <p14:xfrm>
                <a:off x="3262693" y="4071972"/>
                <a:ext cx="153538" cy="167386"/>
              </p14:xfrm>
            </p:contentPart>
          </mc:Choice>
          <mc:Fallback xmlns=""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5E1BF9E3-5F67-470A-BB8D-34DA7C53C9C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53683" y="4063314"/>
                  <a:ext cx="171198" cy="1850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27BCD048-EC40-42C6-A962-875727212D13}"/>
                    </a:ext>
                  </a:extLst>
                </p14:cNvPr>
                <p14:cNvContentPartPr/>
                <p14:nvPr/>
              </p14:nvContentPartPr>
              <p14:xfrm>
                <a:off x="3281960" y="4077391"/>
                <a:ext cx="129453" cy="178826"/>
              </p14:xfrm>
            </p:contentPart>
          </mc:Choice>
          <mc:Fallback xmlns=""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27BCD048-EC40-42C6-A962-875727212D1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73282" y="4068396"/>
                  <a:ext cx="147171" cy="196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筆跡 17">
                  <a:extLst>
                    <a:ext uri="{FF2B5EF4-FFF2-40B4-BE49-F238E27FC236}">
                      <a16:creationId xmlns:a16="http://schemas.microsoft.com/office/drawing/2014/main" id="{347B95A7-1CE8-435B-BD63-B5804E17C57D}"/>
                    </a:ext>
                  </a:extLst>
                </p14:cNvPr>
                <p14:cNvContentPartPr/>
                <p14:nvPr/>
              </p14:nvContentPartPr>
              <p14:xfrm>
                <a:off x="3448744" y="4159880"/>
                <a:ext cx="114401" cy="185450"/>
              </p14:xfrm>
            </p:contentPart>
          </mc:Choice>
          <mc:Fallback xmlns="">
            <p:pic>
              <p:nvPicPr>
                <p:cNvPr id="18" name="筆跡 17">
                  <a:extLst>
                    <a:ext uri="{FF2B5EF4-FFF2-40B4-BE49-F238E27FC236}">
                      <a16:creationId xmlns:a16="http://schemas.microsoft.com/office/drawing/2014/main" id="{347B95A7-1CE8-435B-BD63-B5804E17C5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40055" y="4150860"/>
                  <a:ext cx="132140" cy="2031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BE881264-3B0D-4194-8E18-44274C749F18}"/>
              </a:ext>
            </a:extLst>
          </p:cNvPr>
          <p:cNvGrpSpPr/>
          <p:nvPr/>
        </p:nvGrpSpPr>
        <p:grpSpPr>
          <a:xfrm>
            <a:off x="6525812" y="3642253"/>
            <a:ext cx="2936484" cy="1693732"/>
            <a:chOff x="2298717" y="3151950"/>
            <a:chExt cx="2936484" cy="1693732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20" name="筆跡 19">
                  <a:extLst>
                    <a:ext uri="{FF2B5EF4-FFF2-40B4-BE49-F238E27FC236}">
                      <a16:creationId xmlns:a16="http://schemas.microsoft.com/office/drawing/2014/main" id="{73FC7033-2C38-4E49-820B-7E4595FAF5E9}"/>
                    </a:ext>
                  </a:extLst>
                </p14:cNvPr>
                <p14:cNvContentPartPr/>
                <p14:nvPr/>
              </p14:nvContentPartPr>
              <p14:xfrm>
                <a:off x="2567257" y="3312713"/>
                <a:ext cx="293829" cy="457001"/>
              </p14:xfrm>
            </p:contentPart>
          </mc:Choice>
          <mc:Fallback xmlns="">
            <p:pic>
              <p:nvPicPr>
                <p:cNvPr id="20" name="筆跡 19">
                  <a:extLst>
                    <a:ext uri="{FF2B5EF4-FFF2-40B4-BE49-F238E27FC236}">
                      <a16:creationId xmlns:a16="http://schemas.microsoft.com/office/drawing/2014/main" id="{73FC7033-2C38-4E49-820B-7E4595FAF5E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49253" y="3204675"/>
                  <a:ext cx="329477" cy="6727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E19FAD65-E190-4EC4-8F9C-D4F59F33D143}"/>
                    </a:ext>
                  </a:extLst>
                </p14:cNvPr>
                <p14:cNvContentPartPr/>
                <p14:nvPr/>
              </p14:nvContentPartPr>
              <p14:xfrm>
                <a:off x="2706344" y="3232030"/>
                <a:ext cx="463624" cy="774312"/>
              </p14:xfrm>
            </p:contentPart>
          </mc:Choice>
          <mc:Fallback xmlns=""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E19FAD65-E190-4EC4-8F9C-D4F59F33D14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88679" y="3124347"/>
                  <a:ext cx="499315" cy="9900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22" name="筆跡 21">
                  <a:extLst>
                    <a:ext uri="{FF2B5EF4-FFF2-40B4-BE49-F238E27FC236}">
                      <a16:creationId xmlns:a16="http://schemas.microsoft.com/office/drawing/2014/main" id="{B54B0265-B7F4-4DC2-A388-89782376C580}"/>
                    </a:ext>
                  </a:extLst>
                </p14:cNvPr>
                <p14:cNvContentPartPr/>
                <p14:nvPr/>
              </p14:nvContentPartPr>
              <p14:xfrm>
                <a:off x="2607598" y="3205538"/>
                <a:ext cx="830308" cy="1637736"/>
              </p14:xfrm>
            </p:contentPart>
          </mc:Choice>
          <mc:Fallback xmlns="">
            <p:pic>
              <p:nvPicPr>
                <p:cNvPr id="22" name="筆跡 21">
                  <a:extLst>
                    <a:ext uri="{FF2B5EF4-FFF2-40B4-BE49-F238E27FC236}">
                      <a16:creationId xmlns:a16="http://schemas.microsoft.com/office/drawing/2014/main" id="{B54B0265-B7F4-4DC2-A388-89782376C58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89595" y="3097892"/>
                  <a:ext cx="865954" cy="18533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23" name="筆跡 22">
                  <a:extLst>
                    <a:ext uri="{FF2B5EF4-FFF2-40B4-BE49-F238E27FC236}">
                      <a16:creationId xmlns:a16="http://schemas.microsoft.com/office/drawing/2014/main" id="{80869358-97B2-4E42-922F-57EFB92C56A1}"/>
                    </a:ext>
                  </a:extLst>
                </p14:cNvPr>
                <p14:cNvContentPartPr/>
                <p14:nvPr/>
              </p14:nvContentPartPr>
              <p14:xfrm>
                <a:off x="2298717" y="4466955"/>
                <a:ext cx="159559" cy="282389"/>
              </p14:xfrm>
            </p:contentPart>
          </mc:Choice>
          <mc:Fallback xmlns="">
            <p:pic>
              <p:nvPicPr>
                <p:cNvPr id="23" name="筆跡 22">
                  <a:extLst>
                    <a:ext uri="{FF2B5EF4-FFF2-40B4-BE49-F238E27FC236}">
                      <a16:creationId xmlns:a16="http://schemas.microsoft.com/office/drawing/2014/main" id="{80869358-97B2-4E42-922F-57EFB92C56A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81068" y="4359258"/>
                  <a:ext cx="195217" cy="4981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24" name="筆跡 23">
                  <a:extLst>
                    <a:ext uri="{FF2B5EF4-FFF2-40B4-BE49-F238E27FC236}">
                      <a16:creationId xmlns:a16="http://schemas.microsoft.com/office/drawing/2014/main" id="{F020769A-FC4C-4A82-8D24-EAC7668252E2}"/>
                    </a:ext>
                  </a:extLst>
                </p14:cNvPr>
                <p14:cNvContentPartPr/>
                <p14:nvPr/>
              </p14:nvContentPartPr>
              <p14:xfrm>
                <a:off x="3545082" y="3151950"/>
                <a:ext cx="362469" cy="576218"/>
              </p14:xfrm>
            </p:contentPart>
          </mc:Choice>
          <mc:Fallback xmlns="">
            <p:pic>
              <p:nvPicPr>
                <p:cNvPr id="24" name="筆跡 23">
                  <a:extLst>
                    <a:ext uri="{FF2B5EF4-FFF2-40B4-BE49-F238E27FC236}">
                      <a16:creationId xmlns:a16="http://schemas.microsoft.com/office/drawing/2014/main" id="{F020769A-FC4C-4A82-8D24-EAC7668252E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27427" y="3044202"/>
                  <a:ext cx="398139" cy="7920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25" name="筆跡 24">
                  <a:extLst>
                    <a:ext uri="{FF2B5EF4-FFF2-40B4-BE49-F238E27FC236}">
                      <a16:creationId xmlns:a16="http://schemas.microsoft.com/office/drawing/2014/main" id="{CD4D3D0A-159D-42BB-B019-CBAB1DBD30CB}"/>
                    </a:ext>
                  </a:extLst>
                </p14:cNvPr>
                <p14:cNvContentPartPr/>
                <p14:nvPr/>
              </p14:nvContentPartPr>
              <p14:xfrm>
                <a:off x="2961036" y="4305590"/>
                <a:ext cx="289012" cy="540092"/>
              </p14:xfrm>
            </p:contentPart>
          </mc:Choice>
          <mc:Fallback xmlns="">
            <p:pic>
              <p:nvPicPr>
                <p:cNvPr id="25" name="筆跡 24">
                  <a:extLst>
                    <a:ext uri="{FF2B5EF4-FFF2-40B4-BE49-F238E27FC236}">
                      <a16:creationId xmlns:a16="http://schemas.microsoft.com/office/drawing/2014/main" id="{CD4D3D0A-159D-42BB-B019-CBAB1DBD30C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43378" y="4197572"/>
                  <a:ext cx="324688" cy="7557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7" name="筆跡 26">
                  <a:extLst>
                    <a:ext uri="{FF2B5EF4-FFF2-40B4-BE49-F238E27FC236}">
                      <a16:creationId xmlns:a16="http://schemas.microsoft.com/office/drawing/2014/main" id="{AD577840-8B13-4E28-8611-CC9962429D76}"/>
                    </a:ext>
                  </a:extLst>
                </p14:cNvPr>
                <p14:cNvContentPartPr/>
                <p14:nvPr/>
              </p14:nvContentPartPr>
              <p14:xfrm>
                <a:off x="3723306" y="3286220"/>
                <a:ext cx="626795" cy="1424589"/>
              </p14:xfrm>
            </p:contentPart>
          </mc:Choice>
          <mc:Fallback xmlns="">
            <p:pic>
              <p:nvPicPr>
                <p:cNvPr id="27" name="筆跡 26">
                  <a:extLst>
                    <a:ext uri="{FF2B5EF4-FFF2-40B4-BE49-F238E27FC236}">
                      <a16:creationId xmlns:a16="http://schemas.microsoft.com/office/drawing/2014/main" id="{AD577840-8B13-4E28-8611-CC9962429D7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05295" y="3178187"/>
                  <a:ext cx="662457" cy="1640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28" name="筆跡 27">
                  <a:extLst>
                    <a:ext uri="{FF2B5EF4-FFF2-40B4-BE49-F238E27FC236}">
                      <a16:creationId xmlns:a16="http://schemas.microsoft.com/office/drawing/2014/main" id="{790AEE6C-D269-451E-A299-8DA827EFADD3}"/>
                    </a:ext>
                  </a:extLst>
                </p14:cNvPr>
                <p14:cNvContentPartPr/>
                <p14:nvPr/>
              </p14:nvContentPartPr>
              <p14:xfrm>
                <a:off x="4139363" y="3688429"/>
                <a:ext cx="519620" cy="1063324"/>
              </p14:xfrm>
            </p:contentPart>
          </mc:Choice>
          <mc:Fallback xmlns="">
            <p:pic>
              <p:nvPicPr>
                <p:cNvPr id="28" name="筆跡 27">
                  <a:extLst>
                    <a:ext uri="{FF2B5EF4-FFF2-40B4-BE49-F238E27FC236}">
                      <a16:creationId xmlns:a16="http://schemas.microsoft.com/office/drawing/2014/main" id="{790AEE6C-D269-451E-A299-8DA827EFADD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21358" y="3580441"/>
                  <a:ext cx="555270" cy="1278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29" name="筆跡 28">
                  <a:extLst>
                    <a:ext uri="{FF2B5EF4-FFF2-40B4-BE49-F238E27FC236}">
                      <a16:creationId xmlns:a16="http://schemas.microsoft.com/office/drawing/2014/main" id="{62CB0D91-DA5D-4241-9FA5-CF17C2394A8A}"/>
                    </a:ext>
                  </a:extLst>
                </p14:cNvPr>
                <p14:cNvContentPartPr/>
                <p14:nvPr/>
              </p14:nvContentPartPr>
              <p14:xfrm>
                <a:off x="4471727" y="3849192"/>
                <a:ext cx="509384" cy="889315"/>
              </p14:xfrm>
            </p:contentPart>
          </mc:Choice>
          <mc:Fallback xmlns="">
            <p:pic>
              <p:nvPicPr>
                <p:cNvPr id="29" name="筆跡 28">
                  <a:extLst>
                    <a:ext uri="{FF2B5EF4-FFF2-40B4-BE49-F238E27FC236}">
                      <a16:creationId xmlns:a16="http://schemas.microsoft.com/office/drawing/2014/main" id="{62CB0D91-DA5D-4241-9FA5-CF17C2394A8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54075" y="3741178"/>
                  <a:ext cx="545048" cy="11049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30" name="筆跡 29">
                  <a:extLst>
                    <a:ext uri="{FF2B5EF4-FFF2-40B4-BE49-F238E27FC236}">
                      <a16:creationId xmlns:a16="http://schemas.microsoft.com/office/drawing/2014/main" id="{B24A7549-21D8-40C5-9E78-5651C3A7776A}"/>
                    </a:ext>
                  </a:extLst>
                </p14:cNvPr>
                <p14:cNvContentPartPr/>
                <p14:nvPr/>
              </p14:nvContentPartPr>
              <p14:xfrm>
                <a:off x="4922104" y="4010557"/>
                <a:ext cx="313097" cy="614753"/>
              </p14:xfrm>
            </p:contentPart>
          </mc:Choice>
          <mc:Fallback xmlns="">
            <p:pic>
              <p:nvPicPr>
                <p:cNvPr id="30" name="筆跡 29">
                  <a:extLst>
                    <a:ext uri="{FF2B5EF4-FFF2-40B4-BE49-F238E27FC236}">
                      <a16:creationId xmlns:a16="http://schemas.microsoft.com/office/drawing/2014/main" id="{B24A7549-21D8-40C5-9E78-5651C3A7776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04450" y="3902876"/>
                  <a:ext cx="348766" cy="83047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127A56D8-A2C0-4BCC-A3A5-84485A3A89AB}"/>
              </a:ext>
            </a:extLst>
          </p:cNvPr>
          <p:cNvSpPr txBox="1"/>
          <p:nvPr/>
        </p:nvSpPr>
        <p:spPr>
          <a:xfrm>
            <a:off x="9506390" y="3124200"/>
            <a:ext cx="178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rgbClr val="FF0000"/>
                </a:solidFill>
              </a:rPr>
              <a:t>randomly picked</a:t>
            </a:r>
            <a:endParaRPr lang="zh-HK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3" name="筆跡 62">
                <a:extLst>
                  <a:ext uri="{FF2B5EF4-FFF2-40B4-BE49-F238E27FC236}">
                    <a16:creationId xmlns:a16="http://schemas.microsoft.com/office/drawing/2014/main" id="{0C0F09D4-3AF3-48CE-8FB6-2BB31D95F321}"/>
                  </a:ext>
                </a:extLst>
              </p14:cNvPr>
              <p14:cNvContentPartPr/>
              <p14:nvPr/>
            </p14:nvContentPartPr>
            <p14:xfrm>
              <a:off x="8644030" y="5066240"/>
              <a:ext cx="186654" cy="179428"/>
            </p14:xfrm>
          </p:contentPart>
        </mc:Choice>
        <mc:Fallback xmlns="">
          <p:pic>
            <p:nvPicPr>
              <p:cNvPr id="63" name="筆跡 62">
                <a:extLst>
                  <a:ext uri="{FF2B5EF4-FFF2-40B4-BE49-F238E27FC236}">
                    <a16:creationId xmlns:a16="http://schemas.microsoft.com/office/drawing/2014/main" id="{0C0F09D4-3AF3-48CE-8FB6-2BB31D95F32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35382" y="5057593"/>
                <a:ext cx="204310" cy="197083"/>
              </a:xfrm>
              <a:prstGeom prst="rect">
                <a:avLst/>
              </a:prstGeom>
            </p:spPr>
          </p:pic>
        </mc:Fallback>
      </mc:AlternateContent>
      <p:grpSp>
        <p:nvGrpSpPr>
          <p:cNvPr id="2053" name="群組 2052">
            <a:extLst>
              <a:ext uri="{FF2B5EF4-FFF2-40B4-BE49-F238E27FC236}">
                <a16:creationId xmlns:a16="http://schemas.microsoft.com/office/drawing/2014/main" id="{FBF82C81-7DE5-4694-8CC0-4E9182363A87}"/>
              </a:ext>
            </a:extLst>
          </p:cNvPr>
          <p:cNvGrpSpPr/>
          <p:nvPr/>
        </p:nvGrpSpPr>
        <p:grpSpPr>
          <a:xfrm>
            <a:off x="8686178" y="3493532"/>
            <a:ext cx="1420374" cy="1813551"/>
            <a:chOff x="4459083" y="3003229"/>
            <a:chExt cx="1420374" cy="181355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筆跡 34">
                  <a:extLst>
                    <a:ext uri="{FF2B5EF4-FFF2-40B4-BE49-F238E27FC236}">
                      <a16:creationId xmlns:a16="http://schemas.microsoft.com/office/drawing/2014/main" id="{6823B71B-8DA1-478F-AC08-AA4EABC4FBCA}"/>
                    </a:ext>
                  </a:extLst>
                </p14:cNvPr>
                <p14:cNvContentPartPr/>
                <p14:nvPr/>
              </p14:nvContentPartPr>
              <p14:xfrm>
                <a:off x="4564452" y="4252003"/>
                <a:ext cx="130055" cy="188460"/>
              </p14:xfrm>
            </p:contentPart>
          </mc:Choice>
          <mc:Fallback xmlns="">
            <p:pic>
              <p:nvPicPr>
                <p:cNvPr id="35" name="筆跡 34">
                  <a:extLst>
                    <a:ext uri="{FF2B5EF4-FFF2-40B4-BE49-F238E27FC236}">
                      <a16:creationId xmlns:a16="http://schemas.microsoft.com/office/drawing/2014/main" id="{6823B71B-8DA1-478F-AC08-AA4EABC4FBC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55806" y="4243371"/>
                  <a:ext cx="147708" cy="206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筆跡 35">
                  <a:extLst>
                    <a:ext uri="{FF2B5EF4-FFF2-40B4-BE49-F238E27FC236}">
                      <a16:creationId xmlns:a16="http://schemas.microsoft.com/office/drawing/2014/main" id="{0D69A410-7A16-4CD0-90E6-22915BFC2848}"/>
                    </a:ext>
                  </a:extLst>
                </p14:cNvPr>
                <p14:cNvContentPartPr/>
                <p14:nvPr/>
              </p14:nvContentPartPr>
              <p14:xfrm>
                <a:off x="4517487" y="4224908"/>
                <a:ext cx="181235" cy="193879"/>
              </p14:xfrm>
            </p:contentPart>
          </mc:Choice>
          <mc:Fallback xmlns="">
            <p:pic>
              <p:nvPicPr>
                <p:cNvPr id="36" name="筆跡 35">
                  <a:extLst>
                    <a:ext uri="{FF2B5EF4-FFF2-40B4-BE49-F238E27FC236}">
                      <a16:creationId xmlns:a16="http://schemas.microsoft.com/office/drawing/2014/main" id="{0D69A410-7A16-4CD0-90E6-22915BFC284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08479" y="4215899"/>
                  <a:ext cx="198890" cy="211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" name="筆跡 37">
                  <a:extLst>
                    <a:ext uri="{FF2B5EF4-FFF2-40B4-BE49-F238E27FC236}">
                      <a16:creationId xmlns:a16="http://schemas.microsoft.com/office/drawing/2014/main" id="{A6865C87-6D88-4876-A609-BD4105DADC5F}"/>
                    </a:ext>
                  </a:extLst>
                </p14:cNvPr>
                <p14:cNvContentPartPr/>
                <p14:nvPr/>
              </p14:nvContentPartPr>
              <p14:xfrm>
                <a:off x="4622856" y="3003229"/>
                <a:ext cx="1256601" cy="1092225"/>
              </p14:xfrm>
            </p:contentPart>
          </mc:Choice>
          <mc:Fallback xmlns="">
            <p:pic>
              <p:nvPicPr>
                <p:cNvPr id="38" name="筆跡 37">
                  <a:extLst>
                    <a:ext uri="{FF2B5EF4-FFF2-40B4-BE49-F238E27FC236}">
                      <a16:creationId xmlns:a16="http://schemas.microsoft.com/office/drawing/2014/main" id="{A6865C87-6D88-4876-A609-BD4105DADC5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13855" y="2994586"/>
                  <a:ext cx="1274244" cy="1109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9" name="筆跡 38">
                  <a:extLst>
                    <a:ext uri="{FF2B5EF4-FFF2-40B4-BE49-F238E27FC236}">
                      <a16:creationId xmlns:a16="http://schemas.microsoft.com/office/drawing/2014/main" id="{C3A4A3F1-7A1D-4A5E-99F1-981085935546}"/>
                    </a:ext>
                  </a:extLst>
                </p14:cNvPr>
                <p14:cNvContentPartPr/>
                <p14:nvPr/>
              </p14:nvContentPartPr>
              <p14:xfrm>
                <a:off x="4577698" y="3903382"/>
                <a:ext cx="208330" cy="246865"/>
              </p14:xfrm>
            </p:contentPart>
          </mc:Choice>
          <mc:Fallback xmlns="">
            <p:pic>
              <p:nvPicPr>
                <p:cNvPr id="39" name="筆跡 38">
                  <a:extLst>
                    <a:ext uri="{FF2B5EF4-FFF2-40B4-BE49-F238E27FC236}">
                      <a16:creationId xmlns:a16="http://schemas.microsoft.com/office/drawing/2014/main" id="{C3A4A3F1-7A1D-4A5E-99F1-98108593554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69048" y="3894359"/>
                  <a:ext cx="225991" cy="264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52" name="筆跡 2051">
                  <a:extLst>
                    <a:ext uri="{FF2B5EF4-FFF2-40B4-BE49-F238E27FC236}">
                      <a16:creationId xmlns:a16="http://schemas.microsoft.com/office/drawing/2014/main" id="{C6FA2462-2C1F-4110-BC1B-C7E84411ACF5}"/>
                    </a:ext>
                  </a:extLst>
                </p14:cNvPr>
                <p14:cNvContentPartPr/>
                <p14:nvPr/>
              </p14:nvContentPartPr>
              <p14:xfrm>
                <a:off x="4459083" y="4560884"/>
                <a:ext cx="119218" cy="255896"/>
              </p14:xfrm>
            </p:contentPart>
          </mc:Choice>
          <mc:Fallback xmlns="">
            <p:pic>
              <p:nvPicPr>
                <p:cNvPr id="2052" name="筆跡 2051">
                  <a:extLst>
                    <a:ext uri="{FF2B5EF4-FFF2-40B4-BE49-F238E27FC236}">
                      <a16:creationId xmlns:a16="http://schemas.microsoft.com/office/drawing/2014/main" id="{C6FA2462-2C1F-4110-BC1B-C7E84411ACF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50439" y="4551874"/>
                  <a:ext cx="136867" cy="27355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8" name="群組 2057">
            <a:extLst>
              <a:ext uri="{FF2B5EF4-FFF2-40B4-BE49-F238E27FC236}">
                <a16:creationId xmlns:a16="http://schemas.microsoft.com/office/drawing/2014/main" id="{F99915CD-A18D-4427-BB6A-CFFE03B8B30E}"/>
              </a:ext>
            </a:extLst>
          </p:cNvPr>
          <p:cNvGrpSpPr/>
          <p:nvPr/>
        </p:nvGrpSpPr>
        <p:grpSpPr>
          <a:xfrm>
            <a:off x="8871627" y="5131870"/>
            <a:ext cx="376318" cy="199901"/>
            <a:chOff x="4644532" y="4641567"/>
            <a:chExt cx="376318" cy="19990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54" name="筆跡 2053">
                  <a:extLst>
                    <a:ext uri="{FF2B5EF4-FFF2-40B4-BE49-F238E27FC236}">
                      <a16:creationId xmlns:a16="http://schemas.microsoft.com/office/drawing/2014/main" id="{A115B405-3921-4336-99A4-4623A991D4F0}"/>
                    </a:ext>
                  </a:extLst>
                </p14:cNvPr>
                <p14:cNvContentPartPr/>
                <p14:nvPr/>
              </p14:nvContentPartPr>
              <p14:xfrm>
                <a:off x="4644532" y="4694553"/>
                <a:ext cx="110186" cy="146915"/>
              </p14:xfrm>
            </p:contentPart>
          </mc:Choice>
          <mc:Fallback xmlns="">
            <p:pic>
              <p:nvPicPr>
                <p:cNvPr id="2054" name="筆跡 2053">
                  <a:extLst>
                    <a:ext uri="{FF2B5EF4-FFF2-40B4-BE49-F238E27FC236}">
                      <a16:creationId xmlns:a16="http://schemas.microsoft.com/office/drawing/2014/main" id="{A115B405-3921-4336-99A4-4623A991D4F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35862" y="4685890"/>
                  <a:ext cx="127888" cy="1646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055" name="筆跡 2054">
                  <a:extLst>
                    <a:ext uri="{FF2B5EF4-FFF2-40B4-BE49-F238E27FC236}">
                      <a16:creationId xmlns:a16="http://schemas.microsoft.com/office/drawing/2014/main" id="{B93C6B6F-02BE-4BBF-BDBC-3139BEB0B306}"/>
                    </a:ext>
                  </a:extLst>
                </p14:cNvPr>
                <p14:cNvContentPartPr/>
                <p14:nvPr/>
              </p14:nvContentPartPr>
              <p14:xfrm>
                <a:off x="4805897" y="4729475"/>
                <a:ext cx="141496" cy="6021"/>
              </p14:xfrm>
            </p:contentPart>
          </mc:Choice>
          <mc:Fallback xmlns="">
            <p:pic>
              <p:nvPicPr>
                <p:cNvPr id="2055" name="筆跡 2054">
                  <a:extLst>
                    <a:ext uri="{FF2B5EF4-FFF2-40B4-BE49-F238E27FC236}">
                      <a16:creationId xmlns:a16="http://schemas.microsoft.com/office/drawing/2014/main" id="{B93C6B6F-02BE-4BBF-BDBC-3139BEB0B30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97234" y="4720443"/>
                  <a:ext cx="159183" cy="24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056" name="筆跡 2055">
                  <a:extLst>
                    <a:ext uri="{FF2B5EF4-FFF2-40B4-BE49-F238E27FC236}">
                      <a16:creationId xmlns:a16="http://schemas.microsoft.com/office/drawing/2014/main" id="{227DAE25-1D29-4CD7-9316-2D0710605704}"/>
                    </a:ext>
                  </a:extLst>
                </p14:cNvPr>
                <p14:cNvContentPartPr/>
                <p14:nvPr/>
              </p14:nvContentPartPr>
              <p14:xfrm>
                <a:off x="4859485" y="4681306"/>
                <a:ext cx="602" cy="146312"/>
              </p14:xfrm>
            </p:contentPart>
          </mc:Choice>
          <mc:Fallback xmlns="">
            <p:pic>
              <p:nvPicPr>
                <p:cNvPr id="2056" name="筆跡 2055">
                  <a:extLst>
                    <a:ext uri="{FF2B5EF4-FFF2-40B4-BE49-F238E27FC236}">
                      <a16:creationId xmlns:a16="http://schemas.microsoft.com/office/drawing/2014/main" id="{227DAE25-1D29-4CD7-9316-2D071060570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44435" y="4672297"/>
                  <a:ext cx="30100" cy="1639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057" name="筆跡 2056">
                  <a:extLst>
                    <a:ext uri="{FF2B5EF4-FFF2-40B4-BE49-F238E27FC236}">
                      <a16:creationId xmlns:a16="http://schemas.microsoft.com/office/drawing/2014/main" id="{22D57F69-A1E9-411A-B518-236234AEE545}"/>
                    </a:ext>
                  </a:extLst>
                </p14:cNvPr>
                <p14:cNvContentPartPr/>
                <p14:nvPr/>
              </p14:nvContentPartPr>
              <p14:xfrm>
                <a:off x="5020248" y="4641567"/>
                <a:ext cx="602" cy="199900"/>
              </p14:xfrm>
            </p:contentPart>
          </mc:Choice>
          <mc:Fallback xmlns="">
            <p:pic>
              <p:nvPicPr>
                <p:cNvPr id="2057" name="筆跡 2056">
                  <a:extLst>
                    <a:ext uri="{FF2B5EF4-FFF2-40B4-BE49-F238E27FC236}">
                      <a16:creationId xmlns:a16="http://schemas.microsoft.com/office/drawing/2014/main" id="{22D57F69-A1E9-411A-B518-236234AEE54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05800" y="4632562"/>
                  <a:ext cx="30100" cy="21754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1" name="群組 2080">
            <a:extLst>
              <a:ext uri="{FF2B5EF4-FFF2-40B4-BE49-F238E27FC236}">
                <a16:creationId xmlns:a16="http://schemas.microsoft.com/office/drawing/2014/main" id="{AD9BBD4E-3BDC-4943-B0B5-3565DD39D524}"/>
              </a:ext>
            </a:extLst>
          </p:cNvPr>
          <p:cNvGrpSpPr/>
          <p:nvPr/>
        </p:nvGrpSpPr>
        <p:grpSpPr>
          <a:xfrm>
            <a:off x="7758328" y="3924040"/>
            <a:ext cx="1019972" cy="886906"/>
            <a:chOff x="3531233" y="3433737"/>
            <a:chExt cx="1019972" cy="88690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068" name="筆跡 2067">
                  <a:extLst>
                    <a:ext uri="{FF2B5EF4-FFF2-40B4-BE49-F238E27FC236}">
                      <a16:creationId xmlns:a16="http://schemas.microsoft.com/office/drawing/2014/main" id="{23CA4F78-FF19-4C2F-9FB2-8AA57CAFC3C8}"/>
                    </a:ext>
                  </a:extLst>
                </p14:cNvPr>
                <p14:cNvContentPartPr/>
                <p14:nvPr/>
              </p14:nvContentPartPr>
              <p14:xfrm>
                <a:off x="3531233" y="3814872"/>
                <a:ext cx="42750" cy="22278"/>
              </p14:xfrm>
            </p:contentPart>
          </mc:Choice>
          <mc:Fallback xmlns="">
            <p:pic>
              <p:nvPicPr>
                <p:cNvPr id="2068" name="筆跡 2067">
                  <a:extLst>
                    <a:ext uri="{FF2B5EF4-FFF2-40B4-BE49-F238E27FC236}">
                      <a16:creationId xmlns:a16="http://schemas.microsoft.com/office/drawing/2014/main" id="{23CA4F78-FF19-4C2F-9FB2-8AA57CAFC3C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22538" y="3805961"/>
                  <a:ext cx="60502" cy="404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070" name="筆跡 2069">
                  <a:extLst>
                    <a:ext uri="{FF2B5EF4-FFF2-40B4-BE49-F238E27FC236}">
                      <a16:creationId xmlns:a16="http://schemas.microsoft.com/office/drawing/2014/main" id="{508B2F34-18A9-445A-802B-6D0700376A1C}"/>
                    </a:ext>
                  </a:extLst>
                </p14:cNvPr>
                <p14:cNvContentPartPr/>
                <p14:nvPr/>
              </p14:nvContentPartPr>
              <p14:xfrm>
                <a:off x="3638408" y="3772122"/>
                <a:ext cx="54190" cy="24686"/>
              </p14:xfrm>
            </p:contentPart>
          </mc:Choice>
          <mc:Fallback xmlns="">
            <p:pic>
              <p:nvPicPr>
                <p:cNvPr id="2070" name="筆跡 2069">
                  <a:extLst>
                    <a:ext uri="{FF2B5EF4-FFF2-40B4-BE49-F238E27FC236}">
                      <a16:creationId xmlns:a16="http://schemas.microsoft.com/office/drawing/2014/main" id="{508B2F34-18A9-445A-802B-6D0700376A1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29316" y="3762911"/>
                  <a:ext cx="72011" cy="42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071" name="筆跡 2070">
                  <a:extLst>
                    <a:ext uri="{FF2B5EF4-FFF2-40B4-BE49-F238E27FC236}">
                      <a16:creationId xmlns:a16="http://schemas.microsoft.com/office/drawing/2014/main" id="{8A984E91-083E-4EBD-B1E7-C0577E97718A}"/>
                    </a:ext>
                  </a:extLst>
                </p14:cNvPr>
                <p14:cNvContentPartPr/>
                <p14:nvPr/>
              </p14:nvContentPartPr>
              <p14:xfrm>
                <a:off x="3759432" y="3672774"/>
                <a:ext cx="21074" cy="43352"/>
              </p14:xfrm>
            </p:contentPart>
          </mc:Choice>
          <mc:Fallback xmlns="">
            <p:pic>
              <p:nvPicPr>
                <p:cNvPr id="2071" name="筆跡 2070">
                  <a:extLst>
                    <a:ext uri="{FF2B5EF4-FFF2-40B4-BE49-F238E27FC236}">
                      <a16:creationId xmlns:a16="http://schemas.microsoft.com/office/drawing/2014/main" id="{8A984E91-083E-4EBD-B1E7-C0577E97718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50348" y="3664104"/>
                  <a:ext cx="38878" cy="61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072" name="筆跡 2071">
                  <a:extLst>
                    <a:ext uri="{FF2B5EF4-FFF2-40B4-BE49-F238E27FC236}">
                      <a16:creationId xmlns:a16="http://schemas.microsoft.com/office/drawing/2014/main" id="{896A9822-0BA6-4E0A-997B-F3E628CE3FE5}"/>
                    </a:ext>
                  </a:extLst>
                </p14:cNvPr>
                <p14:cNvContentPartPr/>
                <p14:nvPr/>
              </p14:nvContentPartPr>
              <p14:xfrm>
                <a:off x="3853361" y="3526462"/>
                <a:ext cx="9032" cy="28299"/>
              </p14:xfrm>
            </p:contentPart>
          </mc:Choice>
          <mc:Fallback xmlns="">
            <p:pic>
              <p:nvPicPr>
                <p:cNvPr id="2072" name="筆跡 2071">
                  <a:extLst>
                    <a:ext uri="{FF2B5EF4-FFF2-40B4-BE49-F238E27FC236}">
                      <a16:creationId xmlns:a16="http://schemas.microsoft.com/office/drawing/2014/main" id="{896A9822-0BA6-4E0A-997B-F3E628CE3FE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43953" y="3517507"/>
                  <a:ext cx="27472" cy="458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073" name="筆跡 2072">
                  <a:extLst>
                    <a:ext uri="{FF2B5EF4-FFF2-40B4-BE49-F238E27FC236}">
                      <a16:creationId xmlns:a16="http://schemas.microsoft.com/office/drawing/2014/main" id="{6EBEFC56-CB50-4184-9A32-655E91C7DC89}"/>
                    </a:ext>
                  </a:extLst>
                </p14:cNvPr>
                <p14:cNvContentPartPr/>
                <p14:nvPr/>
              </p14:nvContentPartPr>
              <p14:xfrm>
                <a:off x="3946688" y="3433737"/>
                <a:ext cx="159559" cy="54190"/>
              </p14:xfrm>
            </p:contentPart>
          </mc:Choice>
          <mc:Fallback xmlns="">
            <p:pic>
              <p:nvPicPr>
                <p:cNvPr id="2073" name="筆跡 2072">
                  <a:extLst>
                    <a:ext uri="{FF2B5EF4-FFF2-40B4-BE49-F238E27FC236}">
                      <a16:creationId xmlns:a16="http://schemas.microsoft.com/office/drawing/2014/main" id="{6EBEFC56-CB50-4184-9A32-655E91C7DC8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37663" y="3424705"/>
                  <a:ext cx="177248" cy="71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074" name="筆跡 2073">
                  <a:extLst>
                    <a:ext uri="{FF2B5EF4-FFF2-40B4-BE49-F238E27FC236}">
                      <a16:creationId xmlns:a16="http://schemas.microsoft.com/office/drawing/2014/main" id="{50B4F0C9-2471-4DDD-8225-338EC3C15BAA}"/>
                    </a:ext>
                  </a:extLst>
                </p14:cNvPr>
                <p14:cNvContentPartPr/>
                <p14:nvPr/>
              </p14:nvContentPartPr>
              <p14:xfrm>
                <a:off x="4135148" y="3568007"/>
                <a:ext cx="18063" cy="32514"/>
              </p14:xfrm>
            </p:contentPart>
          </mc:Choice>
          <mc:Fallback xmlns="">
            <p:pic>
              <p:nvPicPr>
                <p:cNvPr id="2074" name="筆跡 2073">
                  <a:extLst>
                    <a:ext uri="{FF2B5EF4-FFF2-40B4-BE49-F238E27FC236}">
                      <a16:creationId xmlns:a16="http://schemas.microsoft.com/office/drawing/2014/main" id="{50B4F0C9-2471-4DDD-8225-338EC3C15BA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125932" y="3559239"/>
                  <a:ext cx="36126" cy="504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075" name="筆跡 2074">
                  <a:extLst>
                    <a:ext uri="{FF2B5EF4-FFF2-40B4-BE49-F238E27FC236}">
                      <a16:creationId xmlns:a16="http://schemas.microsoft.com/office/drawing/2014/main" id="{590D4BD2-3AAA-4BC2-8C5B-03F4F3D16A84}"/>
                    </a:ext>
                  </a:extLst>
                </p14:cNvPr>
                <p14:cNvContentPartPr/>
                <p14:nvPr/>
              </p14:nvContentPartPr>
              <p14:xfrm>
                <a:off x="4161641" y="3715524"/>
                <a:ext cx="6021" cy="31310"/>
              </p14:xfrm>
            </p:contentPart>
          </mc:Choice>
          <mc:Fallback xmlns="">
            <p:pic>
              <p:nvPicPr>
                <p:cNvPr id="2075" name="筆跡 2074">
                  <a:extLst>
                    <a:ext uri="{FF2B5EF4-FFF2-40B4-BE49-F238E27FC236}">
                      <a16:creationId xmlns:a16="http://schemas.microsoft.com/office/drawing/2014/main" id="{590D4BD2-3AAA-4BC2-8C5B-03F4F3D16A8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52233" y="3706887"/>
                  <a:ext cx="24460" cy="489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076" name="筆跡 2075">
                  <a:extLst>
                    <a:ext uri="{FF2B5EF4-FFF2-40B4-BE49-F238E27FC236}">
                      <a16:creationId xmlns:a16="http://schemas.microsoft.com/office/drawing/2014/main" id="{3EC3A01B-A6D2-4E32-876B-528B8A3BCE96}"/>
                    </a:ext>
                  </a:extLst>
                </p14:cNvPr>
                <p14:cNvContentPartPr/>
                <p14:nvPr/>
              </p14:nvContentPartPr>
              <p14:xfrm>
                <a:off x="4188736" y="3823301"/>
                <a:ext cx="62017" cy="164978"/>
              </p14:xfrm>
            </p:contentPart>
          </mc:Choice>
          <mc:Fallback xmlns="">
            <p:pic>
              <p:nvPicPr>
                <p:cNvPr id="2076" name="筆跡 2075">
                  <a:extLst>
                    <a:ext uri="{FF2B5EF4-FFF2-40B4-BE49-F238E27FC236}">
                      <a16:creationId xmlns:a16="http://schemas.microsoft.com/office/drawing/2014/main" id="{3EC3A01B-A6D2-4E32-876B-528B8A3BCE9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180032" y="3814296"/>
                  <a:ext cx="79788" cy="182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077" name="筆跡 2076">
                  <a:extLst>
                    <a:ext uri="{FF2B5EF4-FFF2-40B4-BE49-F238E27FC236}">
                      <a16:creationId xmlns:a16="http://schemas.microsoft.com/office/drawing/2014/main" id="{303B90C4-ECF8-4936-9CF3-157BF121ED54}"/>
                    </a:ext>
                  </a:extLst>
                </p14:cNvPr>
                <p14:cNvContentPartPr/>
                <p14:nvPr/>
              </p14:nvContentPartPr>
              <p14:xfrm>
                <a:off x="4336252" y="4064145"/>
                <a:ext cx="602" cy="3011"/>
              </p14:xfrm>
            </p:contentPart>
          </mc:Choice>
          <mc:Fallback xmlns="">
            <p:pic>
              <p:nvPicPr>
                <p:cNvPr id="2077" name="筆跡 2076">
                  <a:extLst>
                    <a:ext uri="{FF2B5EF4-FFF2-40B4-BE49-F238E27FC236}">
                      <a16:creationId xmlns:a16="http://schemas.microsoft.com/office/drawing/2014/main" id="{303B90C4-ECF8-4936-9CF3-157BF121ED5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321804" y="4053391"/>
                  <a:ext cx="30100" cy="24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078" name="筆跡 2077">
                  <a:extLst>
                    <a:ext uri="{FF2B5EF4-FFF2-40B4-BE49-F238E27FC236}">
                      <a16:creationId xmlns:a16="http://schemas.microsoft.com/office/drawing/2014/main" id="{F3244D8F-77B2-4B4A-81F1-B44D2C1F2B29}"/>
                    </a:ext>
                  </a:extLst>
                </p14:cNvPr>
                <p14:cNvContentPartPr/>
                <p14:nvPr/>
              </p14:nvContentPartPr>
              <p14:xfrm>
                <a:off x="4376594" y="4131581"/>
                <a:ext cx="107175" cy="105369"/>
              </p14:xfrm>
            </p:contentPart>
          </mc:Choice>
          <mc:Fallback xmlns="">
            <p:pic>
              <p:nvPicPr>
                <p:cNvPr id="2078" name="筆跡 2077">
                  <a:extLst>
                    <a:ext uri="{FF2B5EF4-FFF2-40B4-BE49-F238E27FC236}">
                      <a16:creationId xmlns:a16="http://schemas.microsoft.com/office/drawing/2014/main" id="{F3244D8F-77B2-4B4A-81F1-B44D2C1F2B2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67573" y="4122590"/>
                  <a:ext cx="124857" cy="122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079" name="筆跡 2078">
                  <a:extLst>
                    <a:ext uri="{FF2B5EF4-FFF2-40B4-BE49-F238E27FC236}">
                      <a16:creationId xmlns:a16="http://schemas.microsoft.com/office/drawing/2014/main" id="{61116929-596F-4092-8186-D38AA4D780DE}"/>
                    </a:ext>
                  </a:extLst>
                </p14:cNvPr>
                <p14:cNvContentPartPr/>
                <p14:nvPr/>
              </p14:nvContentPartPr>
              <p14:xfrm>
                <a:off x="4550603" y="4265851"/>
                <a:ext cx="602" cy="602"/>
              </p14:xfrm>
            </p:contentPart>
          </mc:Choice>
          <mc:Fallback xmlns="">
            <p:pic>
              <p:nvPicPr>
                <p:cNvPr id="2079" name="筆跡 2078">
                  <a:extLst>
                    <a:ext uri="{FF2B5EF4-FFF2-40B4-BE49-F238E27FC236}">
                      <a16:creationId xmlns:a16="http://schemas.microsoft.com/office/drawing/2014/main" id="{61116929-596F-4092-8186-D38AA4D780D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35553" y="4250801"/>
                  <a:ext cx="30100" cy="30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080" name="筆跡 2079">
                  <a:extLst>
                    <a:ext uri="{FF2B5EF4-FFF2-40B4-BE49-F238E27FC236}">
                      <a16:creationId xmlns:a16="http://schemas.microsoft.com/office/drawing/2014/main" id="{DC45E8B8-BF64-4385-8341-8ECF711EE5B6}"/>
                    </a:ext>
                  </a:extLst>
                </p14:cNvPr>
                <p14:cNvContentPartPr/>
                <p14:nvPr/>
              </p14:nvContentPartPr>
              <p14:xfrm>
                <a:off x="4379002" y="4064145"/>
                <a:ext cx="137883" cy="256498"/>
              </p14:xfrm>
            </p:contentPart>
          </mc:Choice>
          <mc:Fallback xmlns="">
            <p:pic>
              <p:nvPicPr>
                <p:cNvPr id="2080" name="筆跡 2079">
                  <a:extLst>
                    <a:ext uri="{FF2B5EF4-FFF2-40B4-BE49-F238E27FC236}">
                      <a16:creationId xmlns:a16="http://schemas.microsoft.com/office/drawing/2014/main" id="{DC45E8B8-BF64-4385-8341-8ECF711EE5B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69978" y="4055139"/>
                  <a:ext cx="155570" cy="27415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82" name="文字方塊 2081">
            <a:extLst>
              <a:ext uri="{FF2B5EF4-FFF2-40B4-BE49-F238E27FC236}">
                <a16:creationId xmlns:a16="http://schemas.microsoft.com/office/drawing/2014/main" id="{0BEE3432-4EBB-4A58-A0D9-9D0A9FA0098B}"/>
              </a:ext>
            </a:extLst>
          </p:cNvPr>
          <p:cNvSpPr txBox="1"/>
          <p:nvPr/>
        </p:nvSpPr>
        <p:spPr>
          <a:xfrm>
            <a:off x="7433306" y="3520947"/>
            <a:ext cx="147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400" dirty="0">
                <a:solidFill>
                  <a:srgbClr val="00B050"/>
                </a:solidFill>
              </a:rPr>
              <a:t>Take the steepest route</a:t>
            </a:r>
            <a:endParaRPr lang="zh-HK" altLang="en-US" sz="1400" dirty="0">
              <a:solidFill>
                <a:srgbClr val="00B050"/>
              </a:solidFill>
            </a:endParaRPr>
          </a:p>
        </p:txBody>
      </p:sp>
      <p:pic>
        <p:nvPicPr>
          <p:cNvPr id="2083" name="Picture 4">
            <a:extLst>
              <a:ext uri="{FF2B5EF4-FFF2-40B4-BE49-F238E27FC236}">
                <a16:creationId xmlns:a16="http://schemas.microsoft.com/office/drawing/2014/main" id="{EC348B9E-D032-41E3-8632-50405EC48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792" y="2819541"/>
            <a:ext cx="2019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8">
            <a:extLst>
              <a:ext uri="{FF2B5EF4-FFF2-40B4-BE49-F238E27FC236}">
                <a16:creationId xmlns:a16="http://schemas.microsoft.com/office/drawing/2014/main" id="{6A24DF73-22A5-451C-B939-FBB51A721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940" y="2828352"/>
            <a:ext cx="5248275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54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E0D8EB3-D5AF-4958-8B81-E5E3AD08D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64" y="2686050"/>
            <a:ext cx="9601200" cy="1485900"/>
          </a:xfrm>
        </p:spPr>
        <p:txBody>
          <a:bodyPr/>
          <a:lstStyle/>
          <a:p>
            <a:pPr algn="ctr"/>
            <a:r>
              <a:rPr lang="en-US" altLang="zh-HK" dirty="0"/>
              <a:t>2. Trapped by Saddle Point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933177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FF7DD9D-228D-4B97-A6AC-6D8FB204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B94EF9A-04D3-45A1-BA18-B67A63A2C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endParaRPr lang="zh-HK" alt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24ECEA-2F7E-44F6-B2B2-F80C089F1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E37DBE-5576-4E27-97C0-75925347A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4FBEDE4-BBD4-4314-BA5E-C5CA46C0E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3" r="3041"/>
          <a:stretch/>
        </p:blipFill>
        <p:spPr>
          <a:xfrm>
            <a:off x="7612261" y="10"/>
            <a:ext cx="4602146" cy="68579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13EB1EC-C658-457E-8185-B71191724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43" y="685800"/>
            <a:ext cx="5793474" cy="549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35034B2-3577-4AA2-829E-9D3C6BC1B54C}"/>
              </a:ext>
            </a:extLst>
          </p:cNvPr>
          <p:cNvSpPr txBox="1"/>
          <p:nvPr/>
        </p:nvSpPr>
        <p:spPr>
          <a:xfrm>
            <a:off x="10788073" y="212437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Expectation</a:t>
            </a:r>
            <a:endParaRPr lang="zh-HK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8680FD7-15A2-4048-8885-53B467DAF630}"/>
              </a:ext>
            </a:extLst>
          </p:cNvPr>
          <p:cNvSpPr txBox="1"/>
          <p:nvPr/>
        </p:nvSpPr>
        <p:spPr>
          <a:xfrm>
            <a:off x="10977962" y="3535218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Expectation</a:t>
            </a:r>
            <a:endParaRPr lang="zh-HK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9EEEF0A-098E-4B7E-97C9-612FDCB2B6DE}"/>
              </a:ext>
            </a:extLst>
          </p:cNvPr>
          <p:cNvSpPr txBox="1"/>
          <p:nvPr/>
        </p:nvSpPr>
        <p:spPr>
          <a:xfrm>
            <a:off x="7581385" y="3980873"/>
            <a:ext cx="836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Reality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962135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55336C-8C91-4E0B-A8E0-F51A758C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err="1"/>
              <a:t>AdaGrad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BE0369A-1348-4C82-80CA-C23E8BBF37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HK" dirty="0"/>
                  <a:t>Ada: adaptive</a:t>
                </a:r>
              </a:p>
              <a:p>
                <a:r>
                  <a:rPr lang="en-US" altLang="zh-HK" dirty="0"/>
                  <a:t>Adapt learning rate (</a:t>
                </a:r>
                <a14:m>
                  <m:oMath xmlns:m="http://schemas.openxmlformats.org/officeDocument/2006/math">
                    <m:r>
                      <a:rPr lang="zh-HK" altLang="en-US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zh-HK" dirty="0"/>
                  <a:t>) regarding the one-point “gradient”	</a:t>
                </a:r>
              </a:p>
              <a:p>
                <a:r>
                  <a:rPr lang="en-US" altLang="zh-HK" dirty="0"/>
                  <a:t>.</a:t>
                </a:r>
                <a:endParaRPr lang="zh-HK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BE0369A-1348-4C82-80CA-C23E8BBF37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36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>
            <a:extLst>
              <a:ext uri="{FF2B5EF4-FFF2-40B4-BE49-F238E27FC236}">
                <a16:creationId xmlns:a16="http://schemas.microsoft.com/office/drawing/2014/main" id="{214C3EC6-26C2-413F-BA21-90B8ACAC4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874" y="3241507"/>
            <a:ext cx="44196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4C68B59D-EDCB-464B-B76D-B03D0E7318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748" y="3241507"/>
            <a:ext cx="4904874" cy="316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712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35EDFB-5389-443B-8F31-35B72CA2A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When we should use </a:t>
            </a:r>
            <a:r>
              <a:rPr lang="en-US" altLang="zh-HK" dirty="0" err="1"/>
              <a:t>AdaGrad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AC118D-C580-4526-A269-9101404B4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Less probability of trapping inside saddle point</a:t>
            </a:r>
            <a:endParaRPr lang="zh-HK" alt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6F77C9AF-0DF3-4F77-8E9F-2ACC09A1B01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748" y="3241507"/>
            <a:ext cx="4904874" cy="316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099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2BA07E-BA53-425E-B073-32999BD67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Problem of </a:t>
            </a:r>
            <a:r>
              <a:rPr lang="en-US" altLang="zh-HK" dirty="0" err="1"/>
              <a:t>AdaGrad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BC87E49-F6AD-4788-874E-C9BF5326AC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HK" dirty="0"/>
                  <a:t>Very slow after large number of iterations</a:t>
                </a:r>
              </a:p>
              <a:p>
                <a:r>
                  <a:rPr lang="en-US" altLang="zh-HK" dirty="0"/>
                  <a:t>Step size gets smaller and smaller, as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HK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HK" dirty="0"/>
                  <a:t>(sum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HK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HK" b="0" i="1" dirty="0" smtClean="0">
                            <a:latin typeface="Cambria Math" panose="02040503050406030204" pitchFamily="18" charset="0"/>
                          </a:rPr>
                          <m:t>𝑔𝑟𝑎𝑑𝑖𝑒𝑛𝑡</m:t>
                        </m:r>
                      </m:e>
                      <m:sup>
                        <m:r>
                          <a:rPr lang="en-US" altLang="zh-HK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HK" dirty="0"/>
                  <a:t>) only increases</a:t>
                </a:r>
              </a:p>
              <a:p>
                <a:endParaRPr lang="en-US" altLang="zh-HK" dirty="0"/>
              </a:p>
              <a:p>
                <a:endParaRPr lang="zh-HK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BC87E49-F6AD-4788-874E-C9BF5326AC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36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DB4E8935-4D15-4BB2-8EF9-CAD7DC582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937" y="4188995"/>
            <a:ext cx="44196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筆跡 4">
                <a:extLst>
                  <a:ext uri="{FF2B5EF4-FFF2-40B4-BE49-F238E27FC236}">
                    <a16:creationId xmlns:a16="http://schemas.microsoft.com/office/drawing/2014/main" id="{53F903FF-A8D8-475D-BC4C-DDE7901B57F6}"/>
                  </a:ext>
                </a:extLst>
              </p14:cNvPr>
              <p14:cNvContentPartPr/>
              <p14:nvPr/>
            </p14:nvContentPartPr>
            <p14:xfrm>
              <a:off x="8676682" y="4948282"/>
              <a:ext cx="228600" cy="297720"/>
            </p14:xfrm>
          </p:contentPart>
        </mc:Choice>
        <mc:Fallback xmlns="">
          <p:pic>
            <p:nvPicPr>
              <p:cNvPr id="5" name="筆跡 4">
                <a:extLst>
                  <a:ext uri="{FF2B5EF4-FFF2-40B4-BE49-F238E27FC236}">
                    <a16:creationId xmlns:a16="http://schemas.microsoft.com/office/drawing/2014/main" id="{53F903FF-A8D8-475D-BC4C-DDE7901B57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68042" y="4939642"/>
                <a:ext cx="246240" cy="31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5516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998475-ED14-46FE-92A9-523BC1D72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err="1"/>
              <a:t>RMSProp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86F70D-B0B4-4159-8076-B2C357E5A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Fix the issue of </a:t>
            </a:r>
            <a:r>
              <a:rPr lang="en-US" altLang="zh-HK" dirty="0" err="1"/>
              <a:t>AdaGrad</a:t>
            </a:r>
            <a:r>
              <a:rPr lang="en-US" altLang="zh-HK" dirty="0"/>
              <a:t> by decaying value of gradient long time ago, scaling up the recent values</a:t>
            </a:r>
          </a:p>
          <a:p>
            <a:r>
              <a:rPr lang="en-US" altLang="zh-HK" dirty="0"/>
              <a:t>,</a:t>
            </a:r>
          </a:p>
          <a:p>
            <a:endParaRPr lang="zh-HK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C9B9DAA-7454-4521-AA24-744A7C34E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57" y="3064247"/>
            <a:ext cx="3893490" cy="328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501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169C7E9-A829-4E21-853E-BD591FC6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719" y="2686050"/>
            <a:ext cx="9601200" cy="1485900"/>
          </a:xfrm>
        </p:spPr>
        <p:txBody>
          <a:bodyPr/>
          <a:lstStyle/>
          <a:p>
            <a:pPr algn="ctr"/>
            <a:r>
              <a:rPr lang="en-US" altLang="zh-HK" dirty="0"/>
              <a:t>3. Trapped by local minimum 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721757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8537BD-40B3-4BF2-8A8C-AADD20E14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Momentum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8860AA-1E13-4C16-ACA9-5285DA9CE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If direction of next update = direction of last update, then take a bigger step</a:t>
            </a:r>
          </a:p>
          <a:p>
            <a:r>
              <a:rPr lang="en-US" altLang="zh-HK" dirty="0"/>
              <a:t>Otherwise, take a smaller step</a:t>
            </a:r>
          </a:p>
          <a:p>
            <a:r>
              <a:rPr lang="en-US" altLang="zh-HK" dirty="0"/>
              <a:t>.</a:t>
            </a:r>
            <a:endParaRPr lang="zh-HK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D0D3F59-D2E9-4DAA-9C42-655BF1260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415" y="3305079"/>
            <a:ext cx="23526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55D40A8-3B7C-437A-9594-BAF3D752D283}"/>
              </a:ext>
            </a:extLst>
          </p:cNvPr>
          <p:cNvSpPr txBox="1"/>
          <p:nvPr/>
        </p:nvSpPr>
        <p:spPr>
          <a:xfrm>
            <a:off x="4319335" y="3650122"/>
            <a:ext cx="310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solidFill>
                  <a:srgbClr val="FF0000"/>
                </a:solidFill>
              </a:rPr>
              <a:t>influenced by previous update</a:t>
            </a:r>
            <a:endParaRPr lang="zh-HK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筆跡 4">
                <a:extLst>
                  <a:ext uri="{FF2B5EF4-FFF2-40B4-BE49-F238E27FC236}">
                    <a16:creationId xmlns:a16="http://schemas.microsoft.com/office/drawing/2014/main" id="{6544A5B5-0C5E-455A-9598-BFAA6E33FC98}"/>
                  </a:ext>
                </a:extLst>
              </p14:cNvPr>
              <p14:cNvContentPartPr/>
              <p14:nvPr/>
            </p14:nvContentPartPr>
            <p14:xfrm>
              <a:off x="3608962" y="2470402"/>
              <a:ext cx="360" cy="360"/>
            </p14:xfrm>
          </p:contentPart>
        </mc:Choice>
        <mc:Fallback xmlns="">
          <p:pic>
            <p:nvPicPr>
              <p:cNvPr id="5" name="筆跡 4">
                <a:extLst>
                  <a:ext uri="{FF2B5EF4-FFF2-40B4-BE49-F238E27FC236}">
                    <a16:creationId xmlns:a16="http://schemas.microsoft.com/office/drawing/2014/main" id="{6544A5B5-0C5E-455A-9598-BFAA6E33FC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0322" y="246140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群組 9">
            <a:extLst>
              <a:ext uri="{FF2B5EF4-FFF2-40B4-BE49-F238E27FC236}">
                <a16:creationId xmlns:a16="http://schemas.microsoft.com/office/drawing/2014/main" id="{0D66976D-5612-4983-B5FF-01B5BA0E9A42}"/>
              </a:ext>
            </a:extLst>
          </p:cNvPr>
          <p:cNvGrpSpPr/>
          <p:nvPr/>
        </p:nvGrpSpPr>
        <p:grpSpPr>
          <a:xfrm>
            <a:off x="2480118" y="3878056"/>
            <a:ext cx="2041200" cy="362520"/>
            <a:chOff x="2542282" y="3287602"/>
            <a:chExt cx="204120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筆跡 5">
                  <a:extLst>
                    <a:ext uri="{FF2B5EF4-FFF2-40B4-BE49-F238E27FC236}">
                      <a16:creationId xmlns:a16="http://schemas.microsoft.com/office/drawing/2014/main" id="{C6421E50-697B-49FE-9140-C7B315411F20}"/>
                    </a:ext>
                  </a:extLst>
                </p14:cNvPr>
                <p14:cNvContentPartPr/>
                <p14:nvPr/>
              </p14:nvContentPartPr>
              <p14:xfrm>
                <a:off x="2542282" y="3287602"/>
                <a:ext cx="625320" cy="41040"/>
              </p14:xfrm>
            </p:contentPart>
          </mc:Choice>
          <mc:Fallback xmlns="">
            <p:pic>
              <p:nvPicPr>
                <p:cNvPr id="6" name="筆跡 5">
                  <a:extLst>
                    <a:ext uri="{FF2B5EF4-FFF2-40B4-BE49-F238E27FC236}">
                      <a16:creationId xmlns:a16="http://schemas.microsoft.com/office/drawing/2014/main" id="{C6421E50-697B-49FE-9140-C7B315411F2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33282" y="3278962"/>
                  <a:ext cx="642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筆跡 6">
                  <a:extLst>
                    <a:ext uri="{FF2B5EF4-FFF2-40B4-BE49-F238E27FC236}">
                      <a16:creationId xmlns:a16="http://schemas.microsoft.com/office/drawing/2014/main" id="{8C4F55EF-E3DE-4606-8ECA-BA35D5B44559}"/>
                    </a:ext>
                  </a:extLst>
                </p14:cNvPr>
                <p14:cNvContentPartPr/>
                <p14:nvPr/>
              </p14:nvContentPartPr>
              <p14:xfrm>
                <a:off x="2943322" y="3328642"/>
                <a:ext cx="1640160" cy="321480"/>
              </p14:xfrm>
            </p:contentPart>
          </mc:Choice>
          <mc:Fallback xmlns="">
            <p:pic>
              <p:nvPicPr>
                <p:cNvPr id="7" name="筆跡 6">
                  <a:extLst>
                    <a:ext uri="{FF2B5EF4-FFF2-40B4-BE49-F238E27FC236}">
                      <a16:creationId xmlns:a16="http://schemas.microsoft.com/office/drawing/2014/main" id="{8C4F55EF-E3DE-4606-8ECA-BA35D5B4455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34682" y="3319642"/>
                  <a:ext cx="16578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F76B79F9-84E2-4A10-A730-34665D53B181}"/>
                    </a:ext>
                  </a:extLst>
                </p14:cNvPr>
                <p14:cNvContentPartPr/>
                <p14:nvPr/>
              </p14:nvContentPartPr>
              <p14:xfrm>
                <a:off x="2895802" y="3309922"/>
                <a:ext cx="186120" cy="145080"/>
              </p14:xfrm>
            </p:contentPart>
          </mc:Choice>
          <mc:Fallback xmlns=""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F76B79F9-84E2-4A10-A730-34665D53B1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87162" y="3301282"/>
                  <a:ext cx="203760" cy="16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筆跡 8">
                <a:extLst>
                  <a:ext uri="{FF2B5EF4-FFF2-40B4-BE49-F238E27FC236}">
                    <a16:creationId xmlns:a16="http://schemas.microsoft.com/office/drawing/2014/main" id="{980E064C-9078-4379-A16C-69612143CD7A}"/>
                  </a:ext>
                </a:extLst>
              </p14:cNvPr>
              <p14:cNvContentPartPr/>
              <p14:nvPr/>
            </p14:nvContentPartPr>
            <p14:xfrm>
              <a:off x="5534242" y="3280402"/>
              <a:ext cx="360" cy="360"/>
            </p14:xfrm>
          </p:contentPart>
        </mc:Choice>
        <mc:Fallback xmlns="">
          <p:pic>
            <p:nvPicPr>
              <p:cNvPr id="9" name="筆跡 8">
                <a:extLst>
                  <a:ext uri="{FF2B5EF4-FFF2-40B4-BE49-F238E27FC236}">
                    <a16:creationId xmlns:a16="http://schemas.microsoft.com/office/drawing/2014/main" id="{980E064C-9078-4379-A16C-69612143CD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5242" y="327140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100" name="Picture 4">
            <a:extLst>
              <a:ext uri="{FF2B5EF4-FFF2-40B4-BE49-F238E27FC236}">
                <a16:creationId xmlns:a16="http://schemas.microsoft.com/office/drawing/2014/main" id="{B5B55A4C-D55A-4CF8-B2BD-4A55ED3642D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494" y="3587821"/>
            <a:ext cx="3890211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F8D4FE64-C131-49A7-BB55-5326D6E29BC9}"/>
                  </a:ext>
                </a:extLst>
              </p:cNvPr>
              <p:cNvSpPr txBox="1"/>
              <p:nvPr/>
            </p:nvSpPr>
            <p:spPr>
              <a:xfrm>
                <a:off x="9047747" y="3650122"/>
                <a:ext cx="818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HK" altLang="en-US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HK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F8D4FE64-C131-49A7-BB55-5326D6E29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747" y="3650122"/>
                <a:ext cx="818429" cy="369332"/>
              </a:xfrm>
              <a:prstGeom prst="rect">
                <a:avLst/>
              </a:prstGeom>
              <a:blipFill>
                <a:blip r:embed="rId1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468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E0FF3C-D126-4FD1-A6B2-3DB714E3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When should we use Momentum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601D41-FFA0-4886-A18E-177574E15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Accelerates the learning speed when gradient is small/noisy</a:t>
            </a:r>
          </a:p>
          <a:p>
            <a:r>
              <a:rPr lang="en-US" altLang="zh-HK" dirty="0"/>
              <a:t>Less probability of getting trapped in local minimum</a:t>
            </a:r>
            <a:endParaRPr lang="zh-HK" altLang="en-US" dirty="0"/>
          </a:p>
        </p:txBody>
      </p:sp>
      <p:pic>
        <p:nvPicPr>
          <p:cNvPr id="8" name="圖片 7" descr="一張含有 綠色, 電腦 的圖片&#10;&#10;自動產生的描述">
            <a:extLst>
              <a:ext uri="{FF2B5EF4-FFF2-40B4-BE49-F238E27FC236}">
                <a16:creationId xmlns:a16="http://schemas.microsoft.com/office/drawing/2014/main" id="{47A4929B-F3B4-407F-8433-D969A7A1A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310" y="3241008"/>
            <a:ext cx="3600935" cy="316445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02AEC0D-9FA3-40F3-924E-E70DA6F3B2DA}"/>
              </a:ext>
            </a:extLst>
          </p:cNvPr>
          <p:cNvSpPr txBox="1"/>
          <p:nvPr/>
        </p:nvSpPr>
        <p:spPr>
          <a:xfrm>
            <a:off x="8327035" y="3429000"/>
            <a:ext cx="2999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solidFill>
                  <a:srgbClr val="00B0F0"/>
                </a:solidFill>
              </a:rPr>
              <a:t>Clay</a:t>
            </a:r>
            <a:r>
              <a:rPr lang="en-US" altLang="zh-HK" dirty="0"/>
              <a:t> </a:t>
            </a:r>
            <a:r>
              <a:rPr lang="en-US" altLang="zh-HK" dirty="0">
                <a:solidFill>
                  <a:srgbClr val="00B0F0"/>
                </a:solidFill>
              </a:rPr>
              <a:t>– GD</a:t>
            </a:r>
          </a:p>
          <a:p>
            <a:r>
              <a:rPr lang="en-US" altLang="zh-HK" dirty="0">
                <a:solidFill>
                  <a:srgbClr val="7030A0"/>
                </a:solidFill>
              </a:rPr>
              <a:t>Purple</a:t>
            </a:r>
            <a:r>
              <a:rPr lang="en-US" altLang="zh-HK" dirty="0"/>
              <a:t> </a:t>
            </a:r>
            <a:r>
              <a:rPr lang="en-US" altLang="zh-HK" dirty="0">
                <a:solidFill>
                  <a:srgbClr val="7030A0"/>
                </a:solidFill>
              </a:rPr>
              <a:t>– GD with momentum</a:t>
            </a:r>
            <a:endParaRPr lang="zh-HK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6053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FF7DD9D-228D-4B97-A6AC-6D8FB204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931253-343F-4DC0-AC03-537613E23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altLang="zh-HK" dirty="0"/>
              <a:t>Adam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0A191A-BCA6-4286-A10D-B6BFDA049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altLang="zh-HK" dirty="0"/>
              <a:t>Combines </a:t>
            </a:r>
            <a:r>
              <a:rPr lang="en-US" altLang="zh-HK" dirty="0" err="1"/>
              <a:t>RMSProp</a:t>
            </a:r>
            <a:r>
              <a:rPr lang="en-US" altLang="zh-HK" dirty="0"/>
              <a:t> and Momentum</a:t>
            </a:r>
          </a:p>
          <a:p>
            <a:r>
              <a:rPr lang="en-US" altLang="zh-HK" dirty="0"/>
              <a:t>.</a:t>
            </a:r>
            <a:endParaRPr lang="zh-HK" alt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AE37DBE-5576-4E27-97C0-75925347A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6AD5B72-65F2-478D-B1BE-5EA6EEC3D9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5" r="13519"/>
          <a:stretch/>
        </p:blipFill>
        <p:spPr bwMode="auto">
          <a:xfrm>
            <a:off x="7589854" y="10"/>
            <a:ext cx="46021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ntro to optimization in deep learning: Momentum, RMSProp and Adam">
            <a:extLst>
              <a:ext uri="{FF2B5EF4-FFF2-40B4-BE49-F238E27FC236}">
                <a16:creationId xmlns:a16="http://schemas.microsoft.com/office/drawing/2014/main" id="{EF6E5BCB-F38E-461F-9396-13A058DBB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453" y="2789851"/>
            <a:ext cx="3991183" cy="366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366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40BA725-C490-42C3-807D-A799A72B8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057525"/>
            <a:ext cx="9601200" cy="742950"/>
          </a:xfrm>
        </p:spPr>
        <p:txBody>
          <a:bodyPr/>
          <a:lstStyle/>
          <a:p>
            <a:pPr algn="ctr"/>
            <a:r>
              <a:rPr lang="en-US" altLang="zh-HK" dirty="0"/>
              <a:t>How is this applied to deep learning?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12470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D3F630-BC98-4C0E-887D-96FC397D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Back Propagation</a:t>
            </a:r>
            <a:endParaRPr lang="zh-HK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FDE6908-0DBB-4F24-912C-8B4357E63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88" y="1514474"/>
            <a:ext cx="7045467" cy="5343526"/>
          </a:xfrm>
        </p:spPr>
      </p:pic>
    </p:spTree>
    <p:extLst>
      <p:ext uri="{BB962C8B-B14F-4D97-AF65-F5344CB8AC3E}">
        <p14:creationId xmlns:p14="http://schemas.microsoft.com/office/powerpoint/2010/main" val="970230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836E8-3387-4B34-B6D1-12C751D5D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Troublesome functions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C5C4DE-728F-4B87-99EE-BADC7DBFA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0" y="2438400"/>
            <a:ext cx="4724400" cy="3581400"/>
          </a:xfrm>
        </p:spPr>
        <p:txBody>
          <a:bodyPr/>
          <a:lstStyle/>
          <a:p>
            <a:r>
              <a:rPr lang="en-US" altLang="zh-HK" dirty="0"/>
              <a:t>Shoots you off the domain</a:t>
            </a:r>
            <a:endParaRPr lang="zh-HK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163C33E-093F-494E-8018-D871D483FB5B}"/>
              </a:ext>
            </a:extLst>
          </p:cNvPr>
          <p:cNvSpPr txBox="1">
            <a:spLocks/>
          </p:cNvSpPr>
          <p:nvPr/>
        </p:nvSpPr>
        <p:spPr>
          <a:xfrm>
            <a:off x="1524000" y="2438400"/>
            <a:ext cx="47244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dirty="0"/>
              <a:t>Traps you inside local minimum</a:t>
            </a:r>
            <a:endParaRPr lang="zh-HK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E6AC84-4181-4163-BAA2-54190FA580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2943145"/>
            <a:ext cx="4034589" cy="307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1034647-E99F-43FE-A38B-991CE561D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58"/>
          <a:stretch/>
        </p:blipFill>
        <p:spPr bwMode="auto">
          <a:xfrm>
            <a:off x="6248400" y="2943145"/>
            <a:ext cx="3930316" cy="307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929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D3F630-BC98-4C0E-887D-96FC397D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Back Propagation</a:t>
            </a:r>
            <a:endParaRPr lang="zh-HK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FDE6908-0DBB-4F24-912C-8B4357E63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88" y="1514474"/>
            <a:ext cx="7045467" cy="5343526"/>
          </a:xfrm>
        </p:spPr>
      </p:pic>
    </p:spTree>
    <p:extLst>
      <p:ext uri="{BB962C8B-B14F-4D97-AF65-F5344CB8AC3E}">
        <p14:creationId xmlns:p14="http://schemas.microsoft.com/office/powerpoint/2010/main" val="1970806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9C4E62-1E01-4228-B8B7-16E19C50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Program setup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DF08C6-1834-45BD-9645-2753570D6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Python</a:t>
            </a:r>
          </a:p>
          <a:p>
            <a:r>
              <a:rPr lang="en-US" altLang="zh-HK" dirty="0"/>
              <a:t>Dataset: MNIST</a:t>
            </a:r>
          </a:p>
          <a:p>
            <a:r>
              <a:rPr lang="en-US" altLang="zh-HK" dirty="0"/>
              <a:t>Library: TensorFlow (Deep learning layers); </a:t>
            </a:r>
            <a:r>
              <a:rPr lang="en-US" altLang="zh-HK" dirty="0" err="1"/>
              <a:t>Keras</a:t>
            </a:r>
            <a:r>
              <a:rPr lang="en-US" altLang="zh-HK" dirty="0"/>
              <a:t> (optimizer)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4464009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71BE3C-E20E-4B18-8130-E7F54AD3D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914" y="685800"/>
            <a:ext cx="5127172" cy="1485900"/>
          </a:xfrm>
        </p:spPr>
        <p:txBody>
          <a:bodyPr>
            <a:normAutofit/>
          </a:bodyPr>
          <a:lstStyle/>
          <a:p>
            <a:r>
              <a:rPr lang="en-US" altLang="zh-HK" dirty="0"/>
              <a:t>MNIST</a:t>
            </a:r>
            <a:endParaRPr lang="zh-HK" alt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F4C3E1F-F848-429E-A6D6-86E45FBD3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A35BF2-B175-4FB8-9CCB-EC9D846D3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3562" y="733351"/>
            <a:ext cx="5071256" cy="507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ECACA9-6204-465C-9EE2-CD85D8B2B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914" y="2286000"/>
            <a:ext cx="5127172" cy="3581400"/>
          </a:xfrm>
        </p:spPr>
        <p:txBody>
          <a:bodyPr>
            <a:normAutofit/>
          </a:bodyPr>
          <a:lstStyle/>
          <a:p>
            <a:r>
              <a:rPr lang="en-US" altLang="zh-HK" dirty="0"/>
              <a:t>Dataset of handwritten digits image labelled with its digit</a:t>
            </a:r>
          </a:p>
          <a:p>
            <a:r>
              <a:rPr lang="en-US" altLang="zh-HK" dirty="0"/>
              <a:t>Used for building models classifying handwritten digits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8642390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3A2BE16-7456-4873-B53A-9205AE541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3" y="571806"/>
            <a:ext cx="11486148" cy="57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49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E1DDA4A-C10D-4BC4-9A28-ABE66F734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81" y="776127"/>
            <a:ext cx="11493919" cy="530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80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AB132B-11A7-40FA-BA3D-810CCBFBC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Result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F4CE4C-18A9-4991-B59E-56B7C4967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HK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037715B-46B4-45CF-9698-4101B2890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42188"/>
            <a:ext cx="8895679" cy="521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29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7B3AEE-352C-43D8-9E53-DF759D2B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Reference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909E90-5DDF-4A89-AC9B-B555CCECF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sz="1600" dirty="0" err="1"/>
              <a:t>Surjanovic</a:t>
            </a:r>
            <a:r>
              <a:rPr lang="en-US" altLang="zh-HK" sz="1600" dirty="0"/>
              <a:t> and Bingham. (2013). Virtual Library of Simulation Examples: Test Functions and Datasets. Simon Fraser University. </a:t>
            </a:r>
            <a:r>
              <a:rPr lang="en-US" altLang="zh-HK" sz="1600" dirty="0">
                <a:hlinkClick r:id="rId2"/>
              </a:rPr>
              <a:t>https://www.sfu.ca/~ssurjano/optimization.html</a:t>
            </a:r>
            <a:endParaRPr lang="en-US" altLang="zh-HK" sz="1600" dirty="0"/>
          </a:p>
          <a:p>
            <a:r>
              <a:rPr lang="en-US" altLang="zh-HK" sz="1600" dirty="0"/>
              <a:t>Gradient Descent Visualization Tool by </a:t>
            </a:r>
            <a:r>
              <a:rPr lang="en-US" altLang="zh-HK" sz="1600" dirty="0" err="1"/>
              <a:t>lilipads</a:t>
            </a:r>
            <a:r>
              <a:rPr lang="en-US" altLang="zh-HK" sz="1600" dirty="0"/>
              <a:t> </a:t>
            </a:r>
            <a:r>
              <a:rPr lang="en-US" altLang="zh-HK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https://github.com/lilipads/gradient_descent_viz</a:t>
            </a:r>
            <a:endParaRPr lang="en-US" altLang="zh-HK" sz="1600" dirty="0"/>
          </a:p>
          <a:p>
            <a:r>
              <a:rPr lang="en-US" altLang="zh-HK" sz="1600" b="0" i="0" dirty="0">
                <a:effectLst/>
              </a:rPr>
              <a:t>Patterson, J., Gibson, A. (2017). </a:t>
            </a:r>
            <a:r>
              <a:rPr lang="en-US" altLang="zh-HK" sz="1600" b="0" i="1" dirty="0">
                <a:effectLst/>
              </a:rPr>
              <a:t>Deep Learning: A Practitioner's Approach</a:t>
            </a:r>
            <a:r>
              <a:rPr lang="en-US" altLang="zh-HK" sz="1600" b="0" i="0" dirty="0">
                <a:effectLst/>
              </a:rPr>
              <a:t>. Beijing: O'Reilly. ISBN: 978-1-4919-1425-0</a:t>
            </a:r>
          </a:p>
          <a:p>
            <a:r>
              <a:rPr lang="en-US" altLang="zh-HK" sz="1600" dirty="0"/>
              <a:t>Rawat, Waseem &amp; Wang, </a:t>
            </a:r>
            <a:r>
              <a:rPr lang="en-US" altLang="zh-HK" sz="1600" dirty="0" err="1"/>
              <a:t>Zenghui</a:t>
            </a:r>
            <a:r>
              <a:rPr lang="en-US" altLang="zh-HK" sz="1600" dirty="0"/>
              <a:t>. (2017). Deep Convolutional Neural Networks for Image Classification: A Comprehensive Review. Neural Computation. 29. 1-98. 10.1162/NECO_a_00990</a:t>
            </a:r>
            <a:r>
              <a:rPr lang="en-US" altLang="zh-HK" sz="1600"/>
              <a:t>. </a:t>
            </a:r>
            <a:br>
              <a:rPr lang="en-US" altLang="zh-HK" dirty="0"/>
            </a:br>
            <a:endParaRPr lang="en-US" altLang="zh-HK" dirty="0"/>
          </a:p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839114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DE7DA4-34CF-4B86-B9E0-884C2220B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Some of the famous test functions</a:t>
            </a:r>
            <a:endParaRPr lang="zh-HK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65E27A-EC21-454A-BD0D-73D164723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19833"/>
            <a:ext cx="2652712" cy="19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091ED71-ABC1-42DB-BA9E-DAA40FE2E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303" y="1519834"/>
            <a:ext cx="2652711" cy="198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ldstein–Price function">
            <a:extLst>
              <a:ext uri="{FF2B5EF4-FFF2-40B4-BE49-F238E27FC236}">
                <a16:creationId xmlns:a16="http://schemas.microsoft.com/office/drawing/2014/main" id="{C58A3D7D-15AD-4334-BE4C-492AF3DFE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303" y="4560689"/>
            <a:ext cx="2652710" cy="198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39640CA-6E8D-4B80-98E1-A44CE0367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707" y="2878933"/>
            <a:ext cx="2652710" cy="198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0C74D71-29DF-449E-B592-81E8B8CEB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842" y="3086100"/>
            <a:ext cx="2652711" cy="198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C8757447-1311-4AAF-B361-61BC4ED536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669" y="4868466"/>
            <a:ext cx="2652713" cy="198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234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22C0A7-1663-4196-B37D-1F275D7C6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Optimizer setup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6EE0580-5322-4E60-A181-33956FE7F9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HK" dirty="0">
                    <a:solidFill>
                      <a:schemeClr val="tx1"/>
                    </a:solidFill>
                  </a:rPr>
                  <a:t>Stopping criteria</a:t>
                </a:r>
              </a:p>
              <a:p>
                <a:pPr lvl="1"/>
                <a:r>
                  <a:rPr lang="en-US" altLang="zh-HK" dirty="0">
                    <a:solidFill>
                      <a:schemeClr val="tx1"/>
                    </a:solidFill>
                  </a:rPr>
                  <a:t>Maximum allowed iterations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=1000</m:t>
                    </m:r>
                  </m:oMath>
                </a14:m>
                <a:endParaRPr lang="en-US" altLang="zh-HK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HK" dirty="0">
                    <a:solidFill>
                      <a:schemeClr val="tx1"/>
                    </a:solidFill>
                  </a:rPr>
                  <a:t>Minimum allowed difference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altLang="zh-HK" b="0" dirty="0">
                  <a:solidFill>
                    <a:schemeClr val="tx1"/>
                  </a:solidFill>
                </a:endParaRPr>
              </a:p>
              <a:p>
                <a:r>
                  <a:rPr lang="en-US" altLang="zh-HK" dirty="0">
                    <a:solidFill>
                      <a:schemeClr val="tx1"/>
                    </a:solidFill>
                  </a:rPr>
                  <a:t>Apply Gradient Descent: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box>
                      <m:boxPr>
                        <m:ctrlP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box>
                    <m:sSub>
                      <m:sSubPr>
                        <m:ctrlP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HK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nor/>
                      </m:rPr>
                      <a:rPr lang="zh-HK" altLang="en-US" i="0">
                        <a:solidFill>
                          <a:schemeClr val="tx1"/>
                        </a:solidFill>
                      </a:rPr>
                      <m:t>∇</m:t>
                    </m:r>
                    <m:r>
                      <a:rPr lang="en-US" altLang="zh-HK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HK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HK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HK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HK" dirty="0">
                  <a:solidFill>
                    <a:schemeClr val="tx1"/>
                  </a:solidFill>
                </a:endParaRPr>
              </a:p>
              <a:p>
                <a:r>
                  <a:rPr lang="en-US" altLang="zh-HK" dirty="0">
                    <a:solidFill>
                      <a:schemeClr val="tx1"/>
                    </a:solidFill>
                  </a:rPr>
                  <a:t>Apply Newton’s Method: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HK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zh-HK" altLang="en-US" i="0">
                                    <a:solidFill>
                                      <a:schemeClr val="tx1"/>
                                    </a:solidFill>
                                  </a:rPr>
                                  <m:t>∇</m:t>
                                </m:r>
                              </m:e>
                              <m:sup>
                                <m:r>
                                  <a:rPr lang="en-US" altLang="zh-HK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HK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HK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HK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nor/>
                      </m:rPr>
                      <a:rPr lang="zh-HK" altLang="en-US" i="0">
                        <a:solidFill>
                          <a:schemeClr val="tx1"/>
                        </a:solidFill>
                      </a:rPr>
                      <m:t>∇</m:t>
                    </m:r>
                    <m:r>
                      <a:rPr lang="en-US" altLang="zh-H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H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HK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HK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HK" dirty="0">
                  <a:solidFill>
                    <a:schemeClr val="tx1"/>
                  </a:solidFill>
                </a:endParaRPr>
              </a:p>
              <a:p>
                <a:pPr lvl="1"/>
                <a:endParaRPr lang="en-US" altLang="zh-HK" dirty="0"/>
              </a:p>
              <a:p>
                <a:endParaRPr lang="zh-HK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6EE0580-5322-4E60-A181-33956FE7F9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361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319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BCFB77C-9A9C-4C4C-A077-A8C0AFEA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899109"/>
            <a:ext cx="9601200" cy="1059782"/>
          </a:xfrm>
        </p:spPr>
        <p:txBody>
          <a:bodyPr>
            <a:normAutofit/>
          </a:bodyPr>
          <a:lstStyle/>
          <a:p>
            <a:pPr algn="ctr"/>
            <a:r>
              <a:rPr lang="en-US" altLang="zh-HK" dirty="0"/>
              <a:t>MATLAB Code &amp; Results</a:t>
            </a:r>
            <a:endParaRPr lang="zh-HK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D048BB-30C7-4154-9D32-FDA88581F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493" y="475038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4F0465D-FC2E-473D-8C76-90C0A79E0F47}"/>
              </a:ext>
            </a:extLst>
          </p:cNvPr>
          <p:cNvSpPr txBox="1"/>
          <p:nvPr/>
        </p:nvSpPr>
        <p:spPr>
          <a:xfrm>
            <a:off x="6876661" y="5518221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Access the code here </a:t>
            </a:r>
            <a:endParaRPr lang="zh-HK" altLang="en-US" dirty="0"/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EDD19A26-4A79-4FC2-90E2-20592EBB9E6B}"/>
              </a:ext>
            </a:extLst>
          </p:cNvPr>
          <p:cNvSpPr/>
          <p:nvPr/>
        </p:nvSpPr>
        <p:spPr>
          <a:xfrm>
            <a:off x="9192872" y="5518221"/>
            <a:ext cx="73489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961617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10">
            <a:extLst>
              <a:ext uri="{FF2B5EF4-FFF2-40B4-BE49-F238E27FC236}">
                <a16:creationId xmlns:a16="http://schemas.microsoft.com/office/drawing/2014/main" id="{E9A5EAB0-933C-488C-8238-E1067B801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5A0C805-1220-495F-8712-5ADD05B51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3FBC146-A710-491F-BF5F-8F8CD60A5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2" name="Rectangle 14">
            <a:extLst>
              <a:ext uri="{FF2B5EF4-FFF2-40B4-BE49-F238E27FC236}">
                <a16:creationId xmlns:a16="http://schemas.microsoft.com/office/drawing/2014/main" id="{A62DCBD5-2679-4262-8EA4-16A05A935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5992" y="289249"/>
            <a:ext cx="4926563" cy="61641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B6A66D-9D6B-4D4C-9658-11810A56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072" y="1251284"/>
            <a:ext cx="4803325" cy="79452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altLang="zh-HK" cap="all" dirty="0"/>
              <a:t>Ackley function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2555D1E-EDCF-4EA1-B92F-F91EC83B9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381" y="311999"/>
            <a:ext cx="4079090" cy="30593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BF35341-4FD2-4F78-83FF-E750B0981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072" y="2141096"/>
            <a:ext cx="4620827" cy="34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1B6A26A-E73A-4BFA-BC84-AF577DE54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381" y="3371317"/>
            <a:ext cx="4079090" cy="305931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18133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B25460F-F128-429E-BD8E-058341D36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23" y="0"/>
            <a:ext cx="9144000" cy="6858000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6EFE8157-5E2A-42F2-82C6-AF5FC4C374DC}"/>
              </a:ext>
            </a:extLst>
          </p:cNvPr>
          <p:cNvGrpSpPr/>
          <p:nvPr/>
        </p:nvGrpSpPr>
        <p:grpSpPr>
          <a:xfrm>
            <a:off x="1955057" y="1847263"/>
            <a:ext cx="190440" cy="509760"/>
            <a:chOff x="1955057" y="1847263"/>
            <a:chExt cx="190440" cy="50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筆跡 4">
                  <a:extLst>
                    <a:ext uri="{FF2B5EF4-FFF2-40B4-BE49-F238E27FC236}">
                      <a16:creationId xmlns:a16="http://schemas.microsoft.com/office/drawing/2014/main" id="{733050CA-D965-434A-A650-DC883203E58E}"/>
                    </a:ext>
                  </a:extLst>
                </p14:cNvPr>
                <p14:cNvContentPartPr/>
                <p14:nvPr/>
              </p14:nvContentPartPr>
              <p14:xfrm>
                <a:off x="2014457" y="1847263"/>
                <a:ext cx="131040" cy="509760"/>
              </p14:xfrm>
            </p:contentPart>
          </mc:Choice>
          <mc:Fallback xmlns="">
            <p:pic>
              <p:nvPicPr>
                <p:cNvPr id="5" name="筆跡 4">
                  <a:extLst>
                    <a:ext uri="{FF2B5EF4-FFF2-40B4-BE49-F238E27FC236}">
                      <a16:creationId xmlns:a16="http://schemas.microsoft.com/office/drawing/2014/main" id="{733050CA-D965-434A-A650-DC883203E58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05457" y="1838263"/>
                  <a:ext cx="14868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筆跡 5">
                  <a:extLst>
                    <a:ext uri="{FF2B5EF4-FFF2-40B4-BE49-F238E27FC236}">
                      <a16:creationId xmlns:a16="http://schemas.microsoft.com/office/drawing/2014/main" id="{7AA226BD-07C7-46E1-8A7A-CD63ECD11878}"/>
                    </a:ext>
                  </a:extLst>
                </p14:cNvPr>
                <p14:cNvContentPartPr/>
                <p14:nvPr/>
              </p14:nvContentPartPr>
              <p14:xfrm>
                <a:off x="1955057" y="1847263"/>
                <a:ext cx="41760" cy="144360"/>
              </p14:xfrm>
            </p:contentPart>
          </mc:Choice>
          <mc:Fallback xmlns="">
            <p:pic>
              <p:nvPicPr>
                <p:cNvPr id="6" name="筆跡 5">
                  <a:extLst>
                    <a:ext uri="{FF2B5EF4-FFF2-40B4-BE49-F238E27FC236}">
                      <a16:creationId xmlns:a16="http://schemas.microsoft.com/office/drawing/2014/main" id="{7AA226BD-07C7-46E1-8A7A-CD63ECD1187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46057" y="1838263"/>
                  <a:ext cx="59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筆跡 15">
                  <a:extLst>
                    <a:ext uri="{FF2B5EF4-FFF2-40B4-BE49-F238E27FC236}">
                      <a16:creationId xmlns:a16="http://schemas.microsoft.com/office/drawing/2014/main" id="{BDD90E88-81D0-4DC4-A2C7-F5A71574E635}"/>
                    </a:ext>
                  </a:extLst>
                </p14:cNvPr>
                <p14:cNvContentPartPr/>
                <p14:nvPr/>
              </p14:nvContentPartPr>
              <p14:xfrm>
                <a:off x="2033897" y="1847263"/>
                <a:ext cx="89280" cy="86040"/>
              </p14:xfrm>
            </p:contentPart>
          </mc:Choice>
          <mc:Fallback xmlns="">
            <p:pic>
              <p:nvPicPr>
                <p:cNvPr id="16" name="筆跡 15">
                  <a:extLst>
                    <a:ext uri="{FF2B5EF4-FFF2-40B4-BE49-F238E27FC236}">
                      <a16:creationId xmlns:a16="http://schemas.microsoft.com/office/drawing/2014/main" id="{BDD90E88-81D0-4DC4-A2C7-F5A71574E63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24897" y="1838263"/>
                  <a:ext cx="106920" cy="103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235983C-0FCF-4BDE-9869-7F245F68FB50}"/>
              </a:ext>
            </a:extLst>
          </p:cNvPr>
          <p:cNvSpPr txBox="1"/>
          <p:nvPr/>
        </p:nvSpPr>
        <p:spPr>
          <a:xfrm>
            <a:off x="788320" y="2357023"/>
            <a:ext cx="3101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Trapped inside local minimum</a:t>
            </a:r>
            <a:endParaRPr lang="zh-HK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AE348F1-BB12-4448-A525-7D017050BE18}"/>
              </a:ext>
            </a:extLst>
          </p:cNvPr>
          <p:cNvSpPr txBox="1"/>
          <p:nvPr/>
        </p:nvSpPr>
        <p:spPr>
          <a:xfrm>
            <a:off x="1955057" y="5187821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>
                <a:solidFill>
                  <a:srgbClr val="0070C0"/>
                </a:solidFill>
              </a:rPr>
              <a:t>Cannot get to the minimum</a:t>
            </a:r>
            <a:endParaRPr lang="zh-HK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筆跡 19">
                <a:extLst>
                  <a:ext uri="{FF2B5EF4-FFF2-40B4-BE49-F238E27FC236}">
                    <a16:creationId xmlns:a16="http://schemas.microsoft.com/office/drawing/2014/main" id="{7AFBEFA5-7BD9-4DAD-BAEB-30B9BE6D0243}"/>
                  </a:ext>
                </a:extLst>
              </p14:cNvPr>
              <p14:cNvContentPartPr/>
              <p14:nvPr/>
            </p14:nvContentPartPr>
            <p14:xfrm>
              <a:off x="4744042" y="4316482"/>
              <a:ext cx="218520" cy="1727280"/>
            </p14:xfrm>
          </p:contentPart>
        </mc:Choice>
        <mc:Fallback xmlns="">
          <p:pic>
            <p:nvPicPr>
              <p:cNvPr id="20" name="筆跡 19">
                <a:extLst>
                  <a:ext uri="{FF2B5EF4-FFF2-40B4-BE49-F238E27FC236}">
                    <a16:creationId xmlns:a16="http://schemas.microsoft.com/office/drawing/2014/main" id="{7AFBEFA5-7BD9-4DAD-BAEB-30B9BE6D024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35042" y="4307842"/>
                <a:ext cx="236160" cy="174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4766990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裁剪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148AC1089A5C4F94D65A01D2E8AD56" ma:contentTypeVersion="5" ma:contentTypeDescription="Create a new document." ma:contentTypeScope="" ma:versionID="3d1fc0d192d21b831a1e28f3359cb3ea">
  <xsd:schema xmlns:xsd="http://www.w3.org/2001/XMLSchema" xmlns:xs="http://www.w3.org/2001/XMLSchema" xmlns:p="http://schemas.microsoft.com/office/2006/metadata/properties" xmlns:ns3="30b4143c-c604-4e7e-b44a-334c6c1226d8" xmlns:ns4="8e0ae78b-78bd-473a-b431-e302604883a3" targetNamespace="http://schemas.microsoft.com/office/2006/metadata/properties" ma:root="true" ma:fieldsID="8b993be8401406c9448476d6cec07a77" ns3:_="" ns4:_="">
    <xsd:import namespace="30b4143c-c604-4e7e-b44a-334c6c1226d8"/>
    <xsd:import namespace="8e0ae78b-78bd-473a-b431-e302604883a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4143c-c604-4e7e-b44a-334c6c1226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0ae78b-78bd-473a-b431-e302604883a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6DA721-D4EF-4C23-BEA5-4FFCD70BE24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82C3D8-7921-47E8-A095-80F8E59797C0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30b4143c-c604-4e7e-b44a-334c6c1226d8"/>
    <ds:schemaRef ds:uri="8e0ae78b-78bd-473a-b431-e302604883a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D6E5310-F799-43D0-9328-A638D4DD1F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b4143c-c604-4e7e-b44a-334c6c1226d8"/>
    <ds:schemaRef ds:uri="8e0ae78b-78bd-473a-b431-e302604883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772</TotalTime>
  <Words>684</Words>
  <Application>Microsoft Office PowerPoint</Application>
  <PresentationFormat>寬螢幕</PresentationFormat>
  <Paragraphs>139</Paragraphs>
  <Slides>46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0" baseType="lpstr">
      <vt:lpstr>Calibri</vt:lpstr>
      <vt:lpstr>Cambria Math</vt:lpstr>
      <vt:lpstr>Franklin Gothic Book</vt:lpstr>
      <vt:lpstr>裁剪</vt:lpstr>
      <vt:lpstr>Nonlinear problem</vt:lpstr>
      <vt:lpstr>performance in Test functions</vt:lpstr>
      <vt:lpstr>PowerPoint 簡報</vt:lpstr>
      <vt:lpstr>Troublesome functions</vt:lpstr>
      <vt:lpstr>Some of the famous test functions</vt:lpstr>
      <vt:lpstr>Optimizer setup</vt:lpstr>
      <vt:lpstr>MATLAB Code &amp; Results</vt:lpstr>
      <vt:lpstr>Ackley function</vt:lpstr>
      <vt:lpstr>PowerPoint 簡報</vt:lpstr>
      <vt:lpstr>Beale function</vt:lpstr>
      <vt:lpstr>PowerPoint 簡報</vt:lpstr>
      <vt:lpstr>Cross-in-tray function</vt:lpstr>
      <vt:lpstr>PowerPoint 簡報</vt:lpstr>
      <vt:lpstr>Matyas function</vt:lpstr>
      <vt:lpstr>PowerPoint 簡報</vt:lpstr>
      <vt:lpstr>Levi function N.13</vt:lpstr>
      <vt:lpstr>Goldstein-price function</vt:lpstr>
      <vt:lpstr>Access data here </vt:lpstr>
      <vt:lpstr>Performance in test function</vt:lpstr>
      <vt:lpstr>Performance in test function</vt:lpstr>
      <vt:lpstr>Gradient Descent Variations</vt:lpstr>
      <vt:lpstr>Motivation of using variations GD</vt:lpstr>
      <vt:lpstr>PowerPoint 簡報</vt:lpstr>
      <vt:lpstr>Deep learning application</vt:lpstr>
      <vt:lpstr>3 Major Difficulties</vt:lpstr>
      <vt:lpstr>4 Variations of Gradient Descent </vt:lpstr>
      <vt:lpstr>1. Cannot compute gradient of large datapoints</vt:lpstr>
      <vt:lpstr>Stochastic Gradient Descent</vt:lpstr>
      <vt:lpstr>2. Trapped by Saddle Point</vt:lpstr>
      <vt:lpstr>AdaGrad</vt:lpstr>
      <vt:lpstr>When we should use AdaGrad</vt:lpstr>
      <vt:lpstr>Problem of AdaGrad</vt:lpstr>
      <vt:lpstr>RMSProp</vt:lpstr>
      <vt:lpstr>3. Trapped by local minimum </vt:lpstr>
      <vt:lpstr>Momentum</vt:lpstr>
      <vt:lpstr>When should we use Momentum</vt:lpstr>
      <vt:lpstr>Adam</vt:lpstr>
      <vt:lpstr>How is this applied to deep learning?</vt:lpstr>
      <vt:lpstr>Back Propagation</vt:lpstr>
      <vt:lpstr>Back Propagation</vt:lpstr>
      <vt:lpstr>Program setup</vt:lpstr>
      <vt:lpstr>MNIST</vt:lpstr>
      <vt:lpstr>PowerPoint 簡報</vt:lpstr>
      <vt:lpstr>PowerPoint 簡報</vt:lpstr>
      <vt:lpstr>Result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Nonlinear problem</dc:title>
  <dc:creator>CHUNG, Baron</dc:creator>
  <cp:lastModifiedBy>CHUNG, Baron</cp:lastModifiedBy>
  <cp:revision>2</cp:revision>
  <dcterms:created xsi:type="dcterms:W3CDTF">2021-10-17T16:03:38Z</dcterms:created>
  <dcterms:modified xsi:type="dcterms:W3CDTF">2021-10-19T14:44:15Z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0x01010034148AC1089A5C4F94D65A01D2E8AD56</vt:lpwstr>
  </property>
</Properties>
</file>